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p:sldMasterIdLst>
    <p:sldMasterId id="2147483648" r:id="rId1"/>
  </p:sldMasterIdLst>
  <p:notesMasterIdLst>
    <p:notesMasterId r:id="rId50"/>
  </p:notesMasterIdLst>
  <p:handoutMasterIdLst>
    <p:handoutMasterId r:id="rId51"/>
  </p:handoutMasterIdLst>
  <p:sldIdLst>
    <p:sldId id="334" r:id="rId2"/>
    <p:sldId id="1689" r:id="rId3"/>
    <p:sldId id="1735" r:id="rId4"/>
    <p:sldId id="256" r:id="rId5"/>
    <p:sldId id="1641" r:id="rId6"/>
    <p:sldId id="1724" r:id="rId7"/>
    <p:sldId id="1738" r:id="rId8"/>
    <p:sldId id="1739" r:id="rId9"/>
    <p:sldId id="1759" r:id="rId10"/>
    <p:sldId id="1727" r:id="rId11"/>
    <p:sldId id="1728" r:id="rId12"/>
    <p:sldId id="1729" r:id="rId13"/>
    <p:sldId id="1730" r:id="rId14"/>
    <p:sldId id="1731" r:id="rId15"/>
    <p:sldId id="1732" r:id="rId16"/>
    <p:sldId id="1733" r:id="rId17"/>
    <p:sldId id="1734" r:id="rId18"/>
    <p:sldId id="1690" r:id="rId19"/>
    <p:sldId id="1691" r:id="rId20"/>
    <p:sldId id="1744" r:id="rId21"/>
    <p:sldId id="1746" r:id="rId22"/>
    <p:sldId id="1736" r:id="rId23"/>
    <p:sldId id="1743" r:id="rId24"/>
    <p:sldId id="1756" r:id="rId25"/>
    <p:sldId id="1747" r:id="rId26"/>
    <p:sldId id="1748" r:id="rId27"/>
    <p:sldId id="1757" r:id="rId28"/>
    <p:sldId id="1758" r:id="rId29"/>
    <p:sldId id="1699" r:id="rId30"/>
    <p:sldId id="1700" r:id="rId31"/>
    <p:sldId id="1701" r:id="rId32"/>
    <p:sldId id="1702" r:id="rId33"/>
    <p:sldId id="1703" r:id="rId34"/>
    <p:sldId id="1704" r:id="rId35"/>
    <p:sldId id="1705" r:id="rId36"/>
    <p:sldId id="1706" r:id="rId37"/>
    <p:sldId id="1707" r:id="rId38"/>
    <p:sldId id="426" r:id="rId39"/>
    <p:sldId id="431" r:id="rId40"/>
    <p:sldId id="1752" r:id="rId41"/>
    <p:sldId id="1753" r:id="rId42"/>
    <p:sldId id="1754" r:id="rId43"/>
    <p:sldId id="480" r:id="rId44"/>
    <p:sldId id="443" r:id="rId45"/>
    <p:sldId id="444" r:id="rId46"/>
    <p:sldId id="445" r:id="rId47"/>
    <p:sldId id="1755" r:id="rId48"/>
    <p:sldId id="1004" r:id="rId49"/>
  </p:sldIdLst>
  <p:sldSz cx="12192000" cy="6858000"/>
  <p:notesSz cx="7102475" cy="10234613"/>
  <p:defaultTex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33CC"/>
    <a:srgbClr val="FFFF00"/>
    <a:srgbClr val="99CCFF"/>
    <a:srgbClr val="0066FF"/>
    <a:srgbClr val="0000CC"/>
    <a:srgbClr val="0000FF"/>
    <a:srgbClr val="CCFFFF"/>
    <a:srgbClr val="6699FF"/>
    <a:srgbClr val="003300"/>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A9E78B-6BFC-4226-9E26-A4659F5BB2BD}" v="137" dt="2022-03-09T19:55:43.539"/>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7586" autoAdjust="0"/>
  </p:normalViewPr>
  <p:slideViewPr>
    <p:cSldViewPr>
      <p:cViewPr varScale="1">
        <p:scale>
          <a:sx n="113" d="100"/>
          <a:sy n="113" d="100"/>
        </p:scale>
        <p:origin x="-516" y="-10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 Luis Tavares" userId="429f46d741892448" providerId="LiveId" clId="{CE873078-7C93-4811-AAB7-53999C507E35}"/>
    <pc:docChg chg="undo custSel addSld delSld modSld sldOrd">
      <pc:chgData name="Andre Luis Tavares" userId="429f46d741892448" providerId="LiveId" clId="{CE873078-7C93-4811-AAB7-53999C507E35}" dt="2022-02-24T20:05:15.225" v="450" actId="207"/>
      <pc:docMkLst>
        <pc:docMk/>
      </pc:docMkLst>
      <pc:sldChg chg="addSp modSp add mod">
        <pc:chgData name="Andre Luis Tavares" userId="429f46d741892448" providerId="LiveId" clId="{CE873078-7C93-4811-AAB7-53999C507E35}" dt="2022-02-24T19:43:53.402" v="266" actId="1076"/>
        <pc:sldMkLst>
          <pc:docMk/>
          <pc:sldMk cId="1562476380" sldId="264"/>
        </pc:sldMkLst>
        <pc:spChg chg="add mod">
          <ac:chgData name="Andre Luis Tavares" userId="429f46d741892448" providerId="LiveId" clId="{CE873078-7C93-4811-AAB7-53999C507E35}" dt="2022-02-24T19:43:53.402" v="266" actId="1076"/>
          <ac:spMkLst>
            <pc:docMk/>
            <pc:sldMk cId="1562476380" sldId="264"/>
            <ac:spMk id="3" creationId="{B3A012C0-2B34-42D7-86BB-C389F5A3DB89}"/>
          </ac:spMkLst>
        </pc:spChg>
      </pc:sldChg>
      <pc:sldChg chg="modSp mod">
        <pc:chgData name="Andre Luis Tavares" userId="429f46d741892448" providerId="LiveId" clId="{CE873078-7C93-4811-AAB7-53999C507E35}" dt="2022-02-24T16:54:23.051" v="26" actId="6549"/>
        <pc:sldMkLst>
          <pc:docMk/>
          <pc:sldMk cId="270650078" sldId="1633"/>
        </pc:sldMkLst>
        <pc:spChg chg="mod">
          <ac:chgData name="Andre Luis Tavares" userId="429f46d741892448" providerId="LiveId" clId="{CE873078-7C93-4811-AAB7-53999C507E35}" dt="2022-02-24T16:54:23.051" v="26" actId="6549"/>
          <ac:spMkLst>
            <pc:docMk/>
            <pc:sldMk cId="270650078" sldId="1633"/>
            <ac:spMk id="9" creationId="{00000000-0000-0000-0000-000000000000}"/>
          </ac:spMkLst>
        </pc:spChg>
      </pc:sldChg>
      <pc:sldChg chg="modSp mod">
        <pc:chgData name="Andre Luis Tavares" userId="429f46d741892448" providerId="LiveId" clId="{CE873078-7C93-4811-AAB7-53999C507E35}" dt="2022-02-24T17:55:58.888" v="36" actId="20577"/>
        <pc:sldMkLst>
          <pc:docMk/>
          <pc:sldMk cId="982513549" sldId="1638"/>
        </pc:sldMkLst>
        <pc:spChg chg="mod">
          <ac:chgData name="Andre Luis Tavares" userId="429f46d741892448" providerId="LiveId" clId="{CE873078-7C93-4811-AAB7-53999C507E35}" dt="2022-02-24T17:55:58.888" v="36" actId="20577"/>
          <ac:spMkLst>
            <pc:docMk/>
            <pc:sldMk cId="982513549" sldId="1638"/>
            <ac:spMk id="20" creationId="{83B361DE-A208-485E-8181-E88F756F5956}"/>
          </ac:spMkLst>
        </pc:spChg>
      </pc:sldChg>
      <pc:sldChg chg="modSp mod">
        <pc:chgData name="Andre Luis Tavares" userId="429f46d741892448" providerId="LiveId" clId="{CE873078-7C93-4811-AAB7-53999C507E35}" dt="2022-02-24T17:58:28.209" v="48" actId="339"/>
        <pc:sldMkLst>
          <pc:docMk/>
          <pc:sldMk cId="727517266" sldId="1640"/>
        </pc:sldMkLst>
        <pc:spChg chg="mod">
          <ac:chgData name="Andre Luis Tavares" userId="429f46d741892448" providerId="LiveId" clId="{CE873078-7C93-4811-AAB7-53999C507E35}" dt="2022-02-24T17:56:41.921" v="37" actId="255"/>
          <ac:spMkLst>
            <pc:docMk/>
            <pc:sldMk cId="727517266" sldId="1640"/>
            <ac:spMk id="9" creationId="{00000000-0000-0000-0000-000000000000}"/>
          </ac:spMkLst>
        </pc:spChg>
        <pc:spChg chg="mod">
          <ac:chgData name="Andre Luis Tavares" userId="429f46d741892448" providerId="LiveId" clId="{CE873078-7C93-4811-AAB7-53999C507E35}" dt="2022-02-24T17:57:48.546" v="44" actId="1076"/>
          <ac:spMkLst>
            <pc:docMk/>
            <pc:sldMk cId="727517266" sldId="1640"/>
            <ac:spMk id="3075" creationId="{00000000-0000-0000-0000-000000000000}"/>
          </ac:spMkLst>
        </pc:spChg>
        <pc:picChg chg="mod">
          <ac:chgData name="Andre Luis Tavares" userId="429f46d741892448" providerId="LiveId" clId="{CE873078-7C93-4811-AAB7-53999C507E35}" dt="2022-02-24T17:58:20.637" v="47" actId="339"/>
          <ac:picMkLst>
            <pc:docMk/>
            <pc:sldMk cId="727517266" sldId="1640"/>
            <ac:picMk id="2052" creationId="{D0420295-990D-43CA-98EB-71AC51A3B3EE}"/>
          </ac:picMkLst>
        </pc:picChg>
        <pc:picChg chg="mod">
          <ac:chgData name="Andre Luis Tavares" userId="429f46d741892448" providerId="LiveId" clId="{CE873078-7C93-4811-AAB7-53999C507E35}" dt="2022-02-24T17:58:28.209" v="48" actId="339"/>
          <ac:picMkLst>
            <pc:docMk/>
            <pc:sldMk cId="727517266" sldId="1640"/>
            <ac:picMk id="2060" creationId="{00F5E06D-B43D-41BB-904E-DB153EE52C5E}"/>
          </ac:picMkLst>
        </pc:picChg>
      </pc:sldChg>
      <pc:sldChg chg="modSp mod ord">
        <pc:chgData name="Andre Luis Tavares" userId="429f46d741892448" providerId="LiveId" clId="{CE873078-7C93-4811-AAB7-53999C507E35}" dt="2022-02-24T19:55:38.528" v="401"/>
        <pc:sldMkLst>
          <pc:docMk/>
          <pc:sldMk cId="2210215636" sldId="1665"/>
        </pc:sldMkLst>
        <pc:spChg chg="mod">
          <ac:chgData name="Andre Luis Tavares" userId="429f46d741892448" providerId="LiveId" clId="{CE873078-7C93-4811-AAB7-53999C507E35}" dt="2022-02-24T18:11:56.136" v="242" actId="6549"/>
          <ac:spMkLst>
            <pc:docMk/>
            <pc:sldMk cId="2210215636" sldId="1665"/>
            <ac:spMk id="9" creationId="{00000000-0000-0000-0000-000000000000}"/>
          </ac:spMkLst>
        </pc:spChg>
      </pc:sldChg>
      <pc:sldChg chg="del">
        <pc:chgData name="Andre Luis Tavares" userId="429f46d741892448" providerId="LiveId" clId="{CE873078-7C93-4811-AAB7-53999C507E35}" dt="2022-02-24T20:01:10.930" v="444" actId="47"/>
        <pc:sldMkLst>
          <pc:docMk/>
          <pc:sldMk cId="2210215636" sldId="1678"/>
        </pc:sldMkLst>
      </pc:sldChg>
      <pc:sldChg chg="modSp del mod">
        <pc:chgData name="Andre Luis Tavares" userId="429f46d741892448" providerId="LiveId" clId="{CE873078-7C93-4811-AAB7-53999C507E35}" dt="2022-02-24T20:01:06.845" v="443" actId="47"/>
        <pc:sldMkLst>
          <pc:docMk/>
          <pc:sldMk cId="2210215636" sldId="1679"/>
        </pc:sldMkLst>
        <pc:spChg chg="mod">
          <ac:chgData name="Andre Luis Tavares" userId="429f46d741892448" providerId="LiveId" clId="{CE873078-7C93-4811-AAB7-53999C507E35}" dt="2022-02-24T19:56:27.843" v="402" actId="207"/>
          <ac:spMkLst>
            <pc:docMk/>
            <pc:sldMk cId="2210215636" sldId="1679"/>
            <ac:spMk id="9" creationId="{00000000-0000-0000-0000-000000000000}"/>
          </ac:spMkLst>
        </pc:spChg>
      </pc:sldChg>
      <pc:sldChg chg="addSp delSp modSp new mod ord">
        <pc:chgData name="Andre Luis Tavares" userId="429f46d741892448" providerId="LiveId" clId="{CE873078-7C93-4811-AAB7-53999C507E35}" dt="2022-02-24T20:05:15.225" v="450" actId="207"/>
        <pc:sldMkLst>
          <pc:docMk/>
          <pc:sldMk cId="340078327" sldId="1693"/>
        </pc:sldMkLst>
        <pc:spChg chg="add mod">
          <ac:chgData name="Andre Luis Tavares" userId="429f46d741892448" providerId="LiveId" clId="{CE873078-7C93-4811-AAB7-53999C507E35}" dt="2022-02-24T20:05:15.225" v="450" actId="207"/>
          <ac:spMkLst>
            <pc:docMk/>
            <pc:sldMk cId="340078327" sldId="1693"/>
            <ac:spMk id="3" creationId="{EF4CD57C-5CE9-47F5-800B-6D7C152A675F}"/>
          </ac:spMkLst>
        </pc:spChg>
        <pc:spChg chg="add mod">
          <ac:chgData name="Andre Luis Tavares" userId="429f46d741892448" providerId="LiveId" clId="{CE873078-7C93-4811-AAB7-53999C507E35}" dt="2022-02-24T19:51:45.823" v="367" actId="1037"/>
          <ac:spMkLst>
            <pc:docMk/>
            <pc:sldMk cId="340078327" sldId="1693"/>
            <ac:spMk id="5" creationId="{6A4D1047-DEFC-49CC-A096-961A795FE708}"/>
          </ac:spMkLst>
        </pc:spChg>
        <pc:spChg chg="add mod">
          <ac:chgData name="Andre Luis Tavares" userId="429f46d741892448" providerId="LiveId" clId="{CE873078-7C93-4811-AAB7-53999C507E35}" dt="2022-02-24T19:51:45.823" v="367" actId="1037"/>
          <ac:spMkLst>
            <pc:docMk/>
            <pc:sldMk cId="340078327" sldId="1693"/>
            <ac:spMk id="6" creationId="{98A2670F-0216-4F18-BB05-9CB5629B23BF}"/>
          </ac:spMkLst>
        </pc:spChg>
        <pc:spChg chg="add mod">
          <ac:chgData name="Andre Luis Tavares" userId="429f46d741892448" providerId="LiveId" clId="{CE873078-7C93-4811-AAB7-53999C507E35}" dt="2022-02-24T19:51:45.823" v="367" actId="1037"/>
          <ac:spMkLst>
            <pc:docMk/>
            <pc:sldMk cId="340078327" sldId="1693"/>
            <ac:spMk id="7" creationId="{F95DA24B-2FE1-4AC2-8175-ACB095EA8272}"/>
          </ac:spMkLst>
        </pc:spChg>
        <pc:spChg chg="add mod">
          <ac:chgData name="Andre Luis Tavares" userId="429f46d741892448" providerId="LiveId" clId="{CE873078-7C93-4811-AAB7-53999C507E35}" dt="2022-02-24T19:51:45.823" v="367" actId="1037"/>
          <ac:spMkLst>
            <pc:docMk/>
            <pc:sldMk cId="340078327" sldId="1693"/>
            <ac:spMk id="8" creationId="{9CBB6925-36D2-4DFE-98C1-DB49BB2065EF}"/>
          </ac:spMkLst>
        </pc:spChg>
        <pc:spChg chg="add mod">
          <ac:chgData name="Andre Luis Tavares" userId="429f46d741892448" providerId="LiveId" clId="{CE873078-7C93-4811-AAB7-53999C507E35}" dt="2022-02-24T19:51:45.823" v="367" actId="1037"/>
          <ac:spMkLst>
            <pc:docMk/>
            <pc:sldMk cId="340078327" sldId="1693"/>
            <ac:spMk id="9" creationId="{D0586BD2-6B53-4579-BBF1-3956EB014EF9}"/>
          </ac:spMkLst>
        </pc:spChg>
        <pc:spChg chg="add mod">
          <ac:chgData name="Andre Luis Tavares" userId="429f46d741892448" providerId="LiveId" clId="{CE873078-7C93-4811-AAB7-53999C507E35}" dt="2022-02-24T19:51:45.823" v="367" actId="1037"/>
          <ac:spMkLst>
            <pc:docMk/>
            <pc:sldMk cId="340078327" sldId="1693"/>
            <ac:spMk id="10" creationId="{CB3642C2-F72F-482A-ACF9-8BD2A3B7B6AA}"/>
          </ac:spMkLst>
        </pc:spChg>
        <pc:spChg chg="add mod">
          <ac:chgData name="Andre Luis Tavares" userId="429f46d741892448" providerId="LiveId" clId="{CE873078-7C93-4811-AAB7-53999C507E35}" dt="2022-02-24T19:51:45.823" v="367" actId="1037"/>
          <ac:spMkLst>
            <pc:docMk/>
            <pc:sldMk cId="340078327" sldId="1693"/>
            <ac:spMk id="11" creationId="{51224BD9-F10B-454E-A3BF-C8A7FE075C26}"/>
          </ac:spMkLst>
        </pc:spChg>
        <pc:spChg chg="add mod">
          <ac:chgData name="Andre Luis Tavares" userId="429f46d741892448" providerId="LiveId" clId="{CE873078-7C93-4811-AAB7-53999C507E35}" dt="2022-02-24T19:50:59.760" v="327"/>
          <ac:spMkLst>
            <pc:docMk/>
            <pc:sldMk cId="340078327" sldId="1693"/>
            <ac:spMk id="13" creationId="{5C881842-732D-44E6-99B0-42E225F2C19B}"/>
          </ac:spMkLst>
        </pc:spChg>
        <pc:graphicFrameChg chg="add del modGraphic">
          <ac:chgData name="Andre Luis Tavares" userId="429f46d741892448" providerId="LiveId" clId="{CE873078-7C93-4811-AAB7-53999C507E35}" dt="2022-02-24T18:07:07.758" v="204" actId="1032"/>
          <ac:graphicFrameMkLst>
            <pc:docMk/>
            <pc:sldMk cId="340078327" sldId="1693"/>
            <ac:graphicFrameMk id="4" creationId="{5DFADE79-BE6B-4DAA-A293-F50AFCEFBB16}"/>
          </ac:graphicFrameMkLst>
        </pc:graphicFrameChg>
        <pc:picChg chg="add mod">
          <ac:chgData name="Andre Luis Tavares" userId="429f46d741892448" providerId="LiveId" clId="{CE873078-7C93-4811-AAB7-53999C507E35}" dt="2022-02-24T19:50:59.760" v="327"/>
          <ac:picMkLst>
            <pc:docMk/>
            <pc:sldMk cId="340078327" sldId="1693"/>
            <ac:picMk id="12" creationId="{42B73427-4248-4F9D-BC04-AB53EB5AB401}"/>
          </ac:picMkLst>
        </pc:picChg>
        <pc:picChg chg="add mod">
          <ac:chgData name="Andre Luis Tavares" userId="429f46d741892448" providerId="LiveId" clId="{CE873078-7C93-4811-AAB7-53999C507E35}" dt="2022-02-24T19:50:59.760" v="327"/>
          <ac:picMkLst>
            <pc:docMk/>
            <pc:sldMk cId="340078327" sldId="1693"/>
            <ac:picMk id="14" creationId="{F6865804-E2F3-4A1D-8EE1-878F692D4EF9}"/>
          </ac:picMkLst>
        </pc:picChg>
      </pc:sldChg>
      <pc:sldChg chg="modSp del mod">
        <pc:chgData name="Andre Luis Tavares" userId="429f46d741892448" providerId="LiveId" clId="{CE873078-7C93-4811-AAB7-53999C507E35}" dt="2022-02-24T18:05:58.341" v="200" actId="47"/>
        <pc:sldMkLst>
          <pc:docMk/>
          <pc:sldMk cId="1314655774" sldId="1693"/>
        </pc:sldMkLst>
        <pc:spChg chg="mod">
          <ac:chgData name="Andre Luis Tavares" userId="429f46d741892448" providerId="LiveId" clId="{CE873078-7C93-4811-AAB7-53999C507E35}" dt="2022-02-24T18:05:04.885" v="197" actId="1076"/>
          <ac:spMkLst>
            <pc:docMk/>
            <pc:sldMk cId="1314655774" sldId="1693"/>
            <ac:spMk id="4" creationId="{AE2435B3-50FD-44B8-9FCF-D9D59FA3B600}"/>
          </ac:spMkLst>
        </pc:spChg>
        <pc:spChg chg="mod">
          <ac:chgData name="Andre Luis Tavares" userId="429f46d741892448" providerId="LiveId" clId="{CE873078-7C93-4811-AAB7-53999C507E35}" dt="2022-02-24T18:05:11.453" v="198" actId="1076"/>
          <ac:spMkLst>
            <pc:docMk/>
            <pc:sldMk cId="1314655774" sldId="1693"/>
            <ac:spMk id="5" creationId="{C07162FC-C60B-4C15-A962-6B2B9A0C6810}"/>
          </ac:spMkLst>
        </pc:spChg>
        <pc:spChg chg="mod">
          <ac:chgData name="Andre Luis Tavares" userId="429f46d741892448" providerId="LiveId" clId="{CE873078-7C93-4811-AAB7-53999C507E35}" dt="2022-02-24T18:05:14.565" v="199" actId="1076"/>
          <ac:spMkLst>
            <pc:docMk/>
            <pc:sldMk cId="1314655774" sldId="1693"/>
            <ac:spMk id="6" creationId="{4F534806-C157-4FA1-9010-59B8E5A3B3AB}"/>
          </ac:spMkLst>
        </pc:spChg>
        <pc:graphicFrameChg chg="mod">
          <ac:chgData name="Andre Luis Tavares" userId="429f46d741892448" providerId="LiveId" clId="{CE873078-7C93-4811-AAB7-53999C507E35}" dt="2022-02-24T18:04:58.932" v="196" actId="1035"/>
          <ac:graphicFrameMkLst>
            <pc:docMk/>
            <pc:sldMk cId="1314655774" sldId="1693"/>
            <ac:graphicFrameMk id="3" creationId="{FDA25F53-A779-4B4F-9E85-A769CB5C1568}"/>
          </ac:graphicFrameMkLst>
        </pc:graphicFrameChg>
      </pc:sldChg>
      <pc:sldChg chg="add del">
        <pc:chgData name="Andre Luis Tavares" userId="429f46d741892448" providerId="LiveId" clId="{CE873078-7C93-4811-AAB7-53999C507E35}" dt="2022-02-24T20:01:14.750" v="445" actId="47"/>
        <pc:sldMkLst>
          <pc:docMk/>
          <pc:sldMk cId="4023337851" sldId="1694"/>
        </pc:sldMkLst>
      </pc:sldChg>
      <pc:sldChg chg="addSp delSp modSp new mod setBg">
        <pc:chgData name="Andre Luis Tavares" userId="429f46d741892448" providerId="LiveId" clId="{CE873078-7C93-4811-AAB7-53999C507E35}" dt="2022-02-24T19:55:18.672" v="398" actId="14734"/>
        <pc:sldMkLst>
          <pc:docMk/>
          <pc:sldMk cId="272022519" sldId="1695"/>
        </pc:sldMkLst>
        <pc:spChg chg="mod">
          <ac:chgData name="Andre Luis Tavares" userId="429f46d741892448" providerId="LiveId" clId="{CE873078-7C93-4811-AAB7-53999C507E35}" dt="2022-02-24T19:48:46.366" v="281" actId="26606"/>
          <ac:spMkLst>
            <pc:docMk/>
            <pc:sldMk cId="272022519" sldId="1695"/>
            <ac:spMk id="2" creationId="{B9DFB02D-8A5B-4D38-A092-3497D116AB87}"/>
          </ac:spMkLst>
        </pc:spChg>
        <pc:spChg chg="add del">
          <ac:chgData name="Andre Luis Tavares" userId="429f46d741892448" providerId="LiveId" clId="{CE873078-7C93-4811-AAB7-53999C507E35}" dt="2022-02-24T19:48:06.614" v="276" actId="26606"/>
          <ac:spMkLst>
            <pc:docMk/>
            <pc:sldMk cId="272022519" sldId="1695"/>
            <ac:spMk id="8" creationId="{B9FF99BD-075F-4761-A995-6FC574BD25EA}"/>
          </ac:spMkLst>
        </pc:spChg>
        <pc:spChg chg="add del">
          <ac:chgData name="Andre Luis Tavares" userId="429f46d741892448" providerId="LiveId" clId="{CE873078-7C93-4811-AAB7-53999C507E35}" dt="2022-02-24T19:48:06.614" v="276" actId="26606"/>
          <ac:spMkLst>
            <pc:docMk/>
            <pc:sldMk cId="272022519" sldId="1695"/>
            <ac:spMk id="10" creationId="{A7B21A54-9BA3-4EA9-B460-5A829ADD9051}"/>
          </ac:spMkLst>
        </pc:spChg>
        <pc:spChg chg="add del">
          <ac:chgData name="Andre Luis Tavares" userId="429f46d741892448" providerId="LiveId" clId="{CE873078-7C93-4811-AAB7-53999C507E35}" dt="2022-02-24T19:48:06.614" v="276" actId="26606"/>
          <ac:spMkLst>
            <pc:docMk/>
            <pc:sldMk cId="272022519" sldId="1695"/>
            <ac:spMk id="12" creationId="{6FA8F714-B9D8-488A-8CCA-E9948FF913A9}"/>
          </ac:spMkLst>
        </pc:spChg>
        <pc:spChg chg="add del">
          <ac:chgData name="Andre Luis Tavares" userId="429f46d741892448" providerId="LiveId" clId="{CE873078-7C93-4811-AAB7-53999C507E35}" dt="2022-02-24T19:48:11.547" v="278" actId="26606"/>
          <ac:spMkLst>
            <pc:docMk/>
            <pc:sldMk cId="272022519" sldId="1695"/>
            <ac:spMk id="14" creationId="{01D0AF59-99C3-4251-AB9A-C966C6AD4400}"/>
          </ac:spMkLst>
        </pc:spChg>
        <pc:spChg chg="add del">
          <ac:chgData name="Andre Luis Tavares" userId="429f46d741892448" providerId="LiveId" clId="{CE873078-7C93-4811-AAB7-53999C507E35}" dt="2022-02-24T19:48:11.547" v="278" actId="26606"/>
          <ac:spMkLst>
            <pc:docMk/>
            <pc:sldMk cId="272022519" sldId="1695"/>
            <ac:spMk id="15" creationId="{1855405F-37A2-4869-9154-F8BE3BECE6C3}"/>
          </ac:spMkLst>
        </pc:spChg>
        <pc:spChg chg="add del">
          <ac:chgData name="Andre Luis Tavares" userId="429f46d741892448" providerId="LiveId" clId="{CE873078-7C93-4811-AAB7-53999C507E35}" dt="2022-02-24T19:48:46.305" v="280" actId="26606"/>
          <ac:spMkLst>
            <pc:docMk/>
            <pc:sldMk cId="272022519" sldId="1695"/>
            <ac:spMk id="16" creationId="{9A97C86A-04D6-40F7-AE84-31AB43E6A846}"/>
          </ac:spMkLst>
        </pc:spChg>
        <pc:spChg chg="add del">
          <ac:chgData name="Andre Luis Tavares" userId="429f46d741892448" providerId="LiveId" clId="{CE873078-7C93-4811-AAB7-53999C507E35}" dt="2022-02-24T19:48:46.305" v="280" actId="26606"/>
          <ac:spMkLst>
            <pc:docMk/>
            <pc:sldMk cId="272022519" sldId="1695"/>
            <ac:spMk id="17" creationId="{F3060C83-F051-4F0E-ABAD-AA0DFC48B218}"/>
          </ac:spMkLst>
        </pc:spChg>
        <pc:spChg chg="add del">
          <ac:chgData name="Andre Luis Tavares" userId="429f46d741892448" providerId="LiveId" clId="{CE873078-7C93-4811-AAB7-53999C507E35}" dt="2022-02-24T19:48:46.305" v="280" actId="26606"/>
          <ac:spMkLst>
            <pc:docMk/>
            <pc:sldMk cId="272022519" sldId="1695"/>
            <ac:spMk id="18" creationId="{FF9F2414-84E8-453E-B1F3-389FDE8192D9}"/>
          </ac:spMkLst>
        </pc:spChg>
        <pc:spChg chg="add del">
          <ac:chgData name="Andre Luis Tavares" userId="429f46d741892448" providerId="LiveId" clId="{CE873078-7C93-4811-AAB7-53999C507E35}" dt="2022-02-24T19:48:46.305" v="280" actId="26606"/>
          <ac:spMkLst>
            <pc:docMk/>
            <pc:sldMk cId="272022519" sldId="1695"/>
            <ac:spMk id="19" creationId="{83C98ABE-055B-441F-B07E-44F97F083C39}"/>
          </ac:spMkLst>
        </pc:spChg>
        <pc:spChg chg="add del">
          <ac:chgData name="Andre Luis Tavares" userId="429f46d741892448" providerId="LiveId" clId="{CE873078-7C93-4811-AAB7-53999C507E35}" dt="2022-02-24T19:48:46.305" v="280" actId="26606"/>
          <ac:spMkLst>
            <pc:docMk/>
            <pc:sldMk cId="272022519" sldId="1695"/>
            <ac:spMk id="20" creationId="{3ECA69A1-7536-43AC-85EF-C7106179F5ED}"/>
          </ac:spMkLst>
        </pc:spChg>
        <pc:spChg chg="add del">
          <ac:chgData name="Andre Luis Tavares" userId="429f46d741892448" providerId="LiveId" clId="{CE873078-7C93-4811-AAB7-53999C507E35}" dt="2022-02-24T19:48:46.305" v="280" actId="26606"/>
          <ac:spMkLst>
            <pc:docMk/>
            <pc:sldMk cId="272022519" sldId="1695"/>
            <ac:spMk id="21" creationId="{29FDB030-9B49-4CED-8CCD-4D99382388AC}"/>
          </ac:spMkLst>
        </pc:spChg>
        <pc:spChg chg="add del">
          <ac:chgData name="Andre Luis Tavares" userId="429f46d741892448" providerId="LiveId" clId="{CE873078-7C93-4811-AAB7-53999C507E35}" dt="2022-02-24T19:48:46.305" v="280" actId="26606"/>
          <ac:spMkLst>
            <pc:docMk/>
            <pc:sldMk cId="272022519" sldId="1695"/>
            <ac:spMk id="22" creationId="{3783CA14-24A1-485C-8B30-D6A5D87987AD}"/>
          </ac:spMkLst>
        </pc:spChg>
        <pc:spChg chg="add mod">
          <ac:chgData name="Andre Luis Tavares" userId="429f46d741892448" providerId="LiveId" clId="{CE873078-7C93-4811-AAB7-53999C507E35}" dt="2022-02-24T19:49:47.421" v="284"/>
          <ac:spMkLst>
            <pc:docMk/>
            <pc:sldMk cId="272022519" sldId="1695"/>
            <ac:spMk id="24" creationId="{06B33192-E74C-438C-B223-CB9AAF3B01C1}"/>
          </ac:spMkLst>
        </pc:spChg>
        <pc:graphicFrameChg chg="add mod modGraphic">
          <ac:chgData name="Andre Luis Tavares" userId="429f46d741892448" providerId="LiveId" clId="{CE873078-7C93-4811-AAB7-53999C507E35}" dt="2022-02-24T19:55:18.672" v="398" actId="14734"/>
          <ac:graphicFrameMkLst>
            <pc:docMk/>
            <pc:sldMk cId="272022519" sldId="1695"/>
            <ac:graphicFrameMk id="3" creationId="{B69D98A1-3E82-45DA-8181-26E6393BAFB1}"/>
          </ac:graphicFrameMkLst>
        </pc:graphicFrameChg>
        <pc:picChg chg="add mod">
          <ac:chgData name="Andre Luis Tavares" userId="429f46d741892448" providerId="LiveId" clId="{CE873078-7C93-4811-AAB7-53999C507E35}" dt="2022-02-24T19:49:47.421" v="284"/>
          <ac:picMkLst>
            <pc:docMk/>
            <pc:sldMk cId="272022519" sldId="1695"/>
            <ac:picMk id="23" creationId="{4C925FC7-1BA6-41C7-9ACF-A0D8BB1EC651}"/>
          </ac:picMkLst>
        </pc:picChg>
        <pc:picChg chg="add mod">
          <ac:chgData name="Andre Luis Tavares" userId="429f46d741892448" providerId="LiveId" clId="{CE873078-7C93-4811-AAB7-53999C507E35}" dt="2022-02-24T19:49:47.421" v="284"/>
          <ac:picMkLst>
            <pc:docMk/>
            <pc:sldMk cId="272022519" sldId="1695"/>
            <ac:picMk id="25" creationId="{4A31C830-4E21-4CD9-AB24-9F28D3BCD490}"/>
          </ac:picMkLst>
        </pc:picChg>
      </pc:sldChg>
      <pc:sldChg chg="modSp add mod setBg">
        <pc:chgData name="Andre Luis Tavares" userId="429f46d741892448" providerId="LiveId" clId="{CE873078-7C93-4811-AAB7-53999C507E35}" dt="2022-02-24T20:03:03.013" v="448" actId="6549"/>
        <pc:sldMkLst>
          <pc:docMk/>
          <pc:sldMk cId="3003203728" sldId="1696"/>
        </pc:sldMkLst>
        <pc:graphicFrameChg chg="mod modGraphic">
          <ac:chgData name="Andre Luis Tavares" userId="429f46d741892448" providerId="LiveId" clId="{CE873078-7C93-4811-AAB7-53999C507E35}" dt="2022-02-24T20:03:03.013" v="448" actId="6549"/>
          <ac:graphicFrameMkLst>
            <pc:docMk/>
            <pc:sldMk cId="3003203728" sldId="1696"/>
            <ac:graphicFrameMk id="3" creationId="{B69D98A1-3E82-45DA-8181-26E6393BAFB1}"/>
          </ac:graphicFrameMkLst>
        </pc:graphicFrameChg>
      </pc:sldChg>
    </pc:docChg>
  </pc:docChgLst>
  <pc:docChgLst>
    <pc:chgData name="Andre Luis Tavares" userId="429f46d741892448" providerId="LiveId" clId="{86A9E78B-6BFC-4226-9E26-A4659F5BB2BD}"/>
    <pc:docChg chg="undo custSel addSld delSld modSld sldOrd">
      <pc:chgData name="Andre Luis Tavares" userId="429f46d741892448" providerId="LiveId" clId="{86A9E78B-6BFC-4226-9E26-A4659F5BB2BD}" dt="2022-03-09T19:55:43.538" v="2870" actId="14100"/>
      <pc:docMkLst>
        <pc:docMk/>
      </pc:docMkLst>
      <pc:sldChg chg="modSp add mod">
        <pc:chgData name="Andre Luis Tavares" userId="429f46d741892448" providerId="LiveId" clId="{86A9E78B-6BFC-4226-9E26-A4659F5BB2BD}" dt="2022-03-03T12:53:00.927" v="196" actId="20577"/>
        <pc:sldMkLst>
          <pc:docMk/>
          <pc:sldMk cId="1549607706" sldId="256"/>
        </pc:sldMkLst>
        <pc:spChg chg="mod">
          <ac:chgData name="Andre Luis Tavares" userId="429f46d741892448" providerId="LiveId" clId="{86A9E78B-6BFC-4226-9E26-A4659F5BB2BD}" dt="2022-03-03T12:53:00.927" v="196" actId="20577"/>
          <ac:spMkLst>
            <pc:docMk/>
            <pc:sldMk cId="1549607706" sldId="256"/>
            <ac:spMk id="2" creationId="{00000000-0000-0000-0000-000000000000}"/>
          </ac:spMkLst>
        </pc:spChg>
      </pc:sldChg>
      <pc:sldChg chg="add del">
        <pc:chgData name="Andre Luis Tavares" userId="429f46d741892448" providerId="LiveId" clId="{86A9E78B-6BFC-4226-9E26-A4659F5BB2BD}" dt="2022-03-09T14:07:08.800" v="1906" actId="47"/>
        <pc:sldMkLst>
          <pc:docMk/>
          <pc:sldMk cId="2722242345" sldId="265"/>
        </pc:sldMkLst>
      </pc:sldChg>
      <pc:sldChg chg="add del">
        <pc:chgData name="Andre Luis Tavares" userId="429f46d741892448" providerId="LiveId" clId="{86A9E78B-6BFC-4226-9E26-A4659F5BB2BD}" dt="2022-03-09T14:07:08.800" v="1906" actId="47"/>
        <pc:sldMkLst>
          <pc:docMk/>
          <pc:sldMk cId="3119153605" sldId="266"/>
        </pc:sldMkLst>
      </pc:sldChg>
      <pc:sldChg chg="add del">
        <pc:chgData name="Andre Luis Tavares" userId="429f46d741892448" providerId="LiveId" clId="{86A9E78B-6BFC-4226-9E26-A4659F5BB2BD}" dt="2022-03-09T14:07:08.800" v="1906" actId="47"/>
        <pc:sldMkLst>
          <pc:docMk/>
          <pc:sldMk cId="877696057" sldId="267"/>
        </pc:sldMkLst>
      </pc:sldChg>
      <pc:sldChg chg="add del">
        <pc:chgData name="Andre Luis Tavares" userId="429f46d741892448" providerId="LiveId" clId="{86A9E78B-6BFC-4226-9E26-A4659F5BB2BD}" dt="2022-03-09T14:07:08.800" v="1906" actId="47"/>
        <pc:sldMkLst>
          <pc:docMk/>
          <pc:sldMk cId="1770185496" sldId="268"/>
        </pc:sldMkLst>
      </pc:sldChg>
      <pc:sldChg chg="add del">
        <pc:chgData name="Andre Luis Tavares" userId="429f46d741892448" providerId="LiveId" clId="{86A9E78B-6BFC-4226-9E26-A4659F5BB2BD}" dt="2022-03-09T14:07:08.800" v="1906" actId="47"/>
        <pc:sldMkLst>
          <pc:docMk/>
          <pc:sldMk cId="1823708325" sldId="269"/>
        </pc:sldMkLst>
      </pc:sldChg>
      <pc:sldChg chg="add del">
        <pc:chgData name="Andre Luis Tavares" userId="429f46d741892448" providerId="LiveId" clId="{86A9E78B-6BFC-4226-9E26-A4659F5BB2BD}" dt="2022-03-09T14:07:08.800" v="1906" actId="47"/>
        <pc:sldMkLst>
          <pc:docMk/>
          <pc:sldMk cId="2241566424" sldId="270"/>
        </pc:sldMkLst>
      </pc:sldChg>
      <pc:sldChg chg="add del">
        <pc:chgData name="Andre Luis Tavares" userId="429f46d741892448" providerId="LiveId" clId="{86A9E78B-6BFC-4226-9E26-A4659F5BB2BD}" dt="2022-03-09T14:07:08.800" v="1906" actId="47"/>
        <pc:sldMkLst>
          <pc:docMk/>
          <pc:sldMk cId="2698726365" sldId="273"/>
        </pc:sldMkLst>
      </pc:sldChg>
      <pc:sldChg chg="add del">
        <pc:chgData name="Andre Luis Tavares" userId="429f46d741892448" providerId="LiveId" clId="{86A9E78B-6BFC-4226-9E26-A4659F5BB2BD}" dt="2022-03-09T14:07:08.800" v="1906" actId="47"/>
        <pc:sldMkLst>
          <pc:docMk/>
          <pc:sldMk cId="2987612314" sldId="274"/>
        </pc:sldMkLst>
      </pc:sldChg>
      <pc:sldChg chg="add del">
        <pc:chgData name="Andre Luis Tavares" userId="429f46d741892448" providerId="LiveId" clId="{86A9E78B-6BFC-4226-9E26-A4659F5BB2BD}" dt="2022-03-09T14:07:08.800" v="1906" actId="47"/>
        <pc:sldMkLst>
          <pc:docMk/>
          <pc:sldMk cId="2631157026" sldId="275"/>
        </pc:sldMkLst>
      </pc:sldChg>
      <pc:sldChg chg="add del">
        <pc:chgData name="Andre Luis Tavares" userId="429f46d741892448" providerId="LiveId" clId="{86A9E78B-6BFC-4226-9E26-A4659F5BB2BD}" dt="2022-03-09T14:07:08.800" v="1906" actId="47"/>
        <pc:sldMkLst>
          <pc:docMk/>
          <pc:sldMk cId="2061628895" sldId="276"/>
        </pc:sldMkLst>
      </pc:sldChg>
      <pc:sldChg chg="add del">
        <pc:chgData name="Andre Luis Tavares" userId="429f46d741892448" providerId="LiveId" clId="{86A9E78B-6BFC-4226-9E26-A4659F5BB2BD}" dt="2022-03-09T14:07:08.800" v="1906" actId="47"/>
        <pc:sldMkLst>
          <pc:docMk/>
          <pc:sldMk cId="2726429051" sldId="277"/>
        </pc:sldMkLst>
      </pc:sldChg>
      <pc:sldChg chg="add del">
        <pc:chgData name="Andre Luis Tavares" userId="429f46d741892448" providerId="LiveId" clId="{86A9E78B-6BFC-4226-9E26-A4659F5BB2BD}" dt="2022-03-09T14:07:08.800" v="1906" actId="47"/>
        <pc:sldMkLst>
          <pc:docMk/>
          <pc:sldMk cId="1815564149" sldId="278"/>
        </pc:sldMkLst>
      </pc:sldChg>
      <pc:sldChg chg="add del">
        <pc:chgData name="Andre Luis Tavares" userId="429f46d741892448" providerId="LiveId" clId="{86A9E78B-6BFC-4226-9E26-A4659F5BB2BD}" dt="2022-03-09T14:07:08.800" v="1906" actId="47"/>
        <pc:sldMkLst>
          <pc:docMk/>
          <pc:sldMk cId="4037357204" sldId="281"/>
        </pc:sldMkLst>
      </pc:sldChg>
      <pc:sldChg chg="add del">
        <pc:chgData name="Andre Luis Tavares" userId="429f46d741892448" providerId="LiveId" clId="{86A9E78B-6BFC-4226-9E26-A4659F5BB2BD}" dt="2022-03-09T14:07:08.800" v="1906" actId="47"/>
        <pc:sldMkLst>
          <pc:docMk/>
          <pc:sldMk cId="1273329977" sldId="282"/>
        </pc:sldMkLst>
      </pc:sldChg>
      <pc:sldChg chg="add del">
        <pc:chgData name="Andre Luis Tavares" userId="429f46d741892448" providerId="LiveId" clId="{86A9E78B-6BFC-4226-9E26-A4659F5BB2BD}" dt="2022-03-09T14:07:08.800" v="1906" actId="47"/>
        <pc:sldMkLst>
          <pc:docMk/>
          <pc:sldMk cId="3031384344" sldId="283"/>
        </pc:sldMkLst>
      </pc:sldChg>
      <pc:sldChg chg="modSp add mod">
        <pc:chgData name="Andre Luis Tavares" userId="429f46d741892448" providerId="LiveId" clId="{86A9E78B-6BFC-4226-9E26-A4659F5BB2BD}" dt="2022-03-09T13:20:01.828" v="1851" actId="207"/>
        <pc:sldMkLst>
          <pc:docMk/>
          <pc:sldMk cId="0" sldId="297"/>
        </pc:sldMkLst>
        <pc:spChg chg="mod">
          <ac:chgData name="Andre Luis Tavares" userId="429f46d741892448" providerId="LiveId" clId="{86A9E78B-6BFC-4226-9E26-A4659F5BB2BD}" dt="2022-03-09T13:20:01.828" v="1851" actId="207"/>
          <ac:spMkLst>
            <pc:docMk/>
            <pc:sldMk cId="0" sldId="297"/>
            <ac:spMk id="3" creationId="{00000000-0000-0000-0000-000000000000}"/>
          </ac:spMkLst>
        </pc:spChg>
      </pc:sldChg>
      <pc:sldChg chg="modSp add del mod">
        <pc:chgData name="Andre Luis Tavares" userId="429f46d741892448" providerId="LiveId" clId="{86A9E78B-6BFC-4226-9E26-A4659F5BB2BD}" dt="2022-03-09T18:55:03.253" v="2529" actId="47"/>
        <pc:sldMkLst>
          <pc:docMk/>
          <pc:sldMk cId="0" sldId="298"/>
        </pc:sldMkLst>
        <pc:spChg chg="mod">
          <ac:chgData name="Andre Luis Tavares" userId="429f46d741892448" providerId="LiveId" clId="{86A9E78B-6BFC-4226-9E26-A4659F5BB2BD}" dt="2022-03-09T13:20:09.405" v="1852" actId="207"/>
          <ac:spMkLst>
            <pc:docMk/>
            <pc:sldMk cId="0" sldId="298"/>
            <ac:spMk id="5" creationId="{00000000-0000-0000-0000-000000000000}"/>
          </ac:spMkLst>
        </pc:spChg>
      </pc:sldChg>
      <pc:sldChg chg="modSp mod">
        <pc:chgData name="Andre Luis Tavares" userId="429f46d741892448" providerId="LiveId" clId="{86A9E78B-6BFC-4226-9E26-A4659F5BB2BD}" dt="2022-03-03T13:01:14.026" v="201" actId="1076"/>
        <pc:sldMkLst>
          <pc:docMk/>
          <pc:sldMk cId="0" sldId="334"/>
        </pc:sldMkLst>
        <pc:spChg chg="mod">
          <ac:chgData name="Andre Luis Tavares" userId="429f46d741892448" providerId="LiveId" clId="{86A9E78B-6BFC-4226-9E26-A4659F5BB2BD}" dt="2022-03-03T13:01:14.026" v="201" actId="1076"/>
          <ac:spMkLst>
            <pc:docMk/>
            <pc:sldMk cId="0" sldId="334"/>
            <ac:spMk id="2050" creationId="{00000000-0000-0000-0000-000000000000}"/>
          </ac:spMkLst>
        </pc:spChg>
      </pc:sldChg>
      <pc:sldChg chg="delSp modSp add del mod">
        <pc:chgData name="Andre Luis Tavares" userId="429f46d741892448" providerId="LiveId" clId="{86A9E78B-6BFC-4226-9E26-A4659F5BB2BD}" dt="2022-03-09T14:00:39.018" v="1901"/>
        <pc:sldMkLst>
          <pc:docMk/>
          <pc:sldMk cId="0" sldId="335"/>
        </pc:sldMkLst>
        <pc:spChg chg="mod">
          <ac:chgData name="Andre Luis Tavares" userId="429f46d741892448" providerId="LiveId" clId="{86A9E78B-6BFC-4226-9E26-A4659F5BB2BD}" dt="2022-03-03T12:49:20.199" v="91" actId="20577"/>
          <ac:spMkLst>
            <pc:docMk/>
            <pc:sldMk cId="0" sldId="335"/>
            <ac:spMk id="16" creationId="{EDD85E6C-5A25-4E25-9835-FCA002614913}"/>
          </ac:spMkLst>
        </pc:spChg>
        <pc:picChg chg="del">
          <ac:chgData name="Andre Luis Tavares" userId="429f46d741892448" providerId="LiveId" clId="{86A9E78B-6BFC-4226-9E26-A4659F5BB2BD}" dt="2022-03-03T12:49:22.519" v="92" actId="478"/>
          <ac:picMkLst>
            <pc:docMk/>
            <pc:sldMk cId="0" sldId="335"/>
            <ac:picMk id="9" creationId="{1AC930B4-78A7-493E-993C-0FC81DA76BDD}"/>
          </ac:picMkLst>
        </pc:picChg>
      </pc:sldChg>
      <pc:sldChg chg="modSp add mod">
        <pc:chgData name="Andre Luis Tavares" userId="429f46d741892448" providerId="LiveId" clId="{86A9E78B-6BFC-4226-9E26-A4659F5BB2BD}" dt="2022-03-09T18:59:22.210" v="2563" actId="1076"/>
        <pc:sldMkLst>
          <pc:docMk/>
          <pc:sldMk cId="0" sldId="426"/>
        </pc:sldMkLst>
        <pc:spChg chg="mod">
          <ac:chgData name="Andre Luis Tavares" userId="429f46d741892448" providerId="LiveId" clId="{86A9E78B-6BFC-4226-9E26-A4659F5BB2BD}" dt="2022-03-09T18:50:03.291" v="2510" actId="14100"/>
          <ac:spMkLst>
            <pc:docMk/>
            <pc:sldMk cId="0" sldId="426"/>
            <ac:spMk id="6146" creationId="{86E8FE30-5F45-4D6E-9FF4-57F048E67A76}"/>
          </ac:spMkLst>
        </pc:spChg>
        <pc:spChg chg="mod">
          <ac:chgData name="Andre Luis Tavares" userId="429f46d741892448" providerId="LiveId" clId="{86A9E78B-6BFC-4226-9E26-A4659F5BB2BD}" dt="2022-03-09T18:59:22.210" v="2563" actId="1076"/>
          <ac:spMkLst>
            <pc:docMk/>
            <pc:sldMk cId="0" sldId="426"/>
            <ac:spMk id="6148" creationId="{59F89ADA-129E-4257-A5E0-24DFAEFA5EF2}"/>
          </ac:spMkLst>
        </pc:spChg>
        <pc:picChg chg="mod">
          <ac:chgData name="Andre Luis Tavares" userId="429f46d741892448" providerId="LiveId" clId="{86A9E78B-6BFC-4226-9E26-A4659F5BB2BD}" dt="2022-03-09T18:49:55.514" v="2508" actId="1076"/>
          <ac:picMkLst>
            <pc:docMk/>
            <pc:sldMk cId="0" sldId="426"/>
            <ac:picMk id="7" creationId="{00000000-0000-0000-0000-000000000000}"/>
          </ac:picMkLst>
        </pc:picChg>
        <pc:picChg chg="mod">
          <ac:chgData name="Andre Luis Tavares" userId="429f46d741892448" providerId="LiveId" clId="{86A9E78B-6BFC-4226-9E26-A4659F5BB2BD}" dt="2022-03-09T18:49:51.268" v="2507" actId="1076"/>
          <ac:picMkLst>
            <pc:docMk/>
            <pc:sldMk cId="0" sldId="426"/>
            <ac:picMk id="6150" creationId="{424E5157-5B10-4FE8-8016-CACC5F8191F3}"/>
          </ac:picMkLst>
        </pc:picChg>
      </pc:sldChg>
      <pc:sldChg chg="delSp modSp add mod">
        <pc:chgData name="Andre Luis Tavares" userId="429f46d741892448" providerId="LiveId" clId="{86A9E78B-6BFC-4226-9E26-A4659F5BB2BD}" dt="2022-03-09T18:57:39.859" v="2548" actId="1076"/>
        <pc:sldMkLst>
          <pc:docMk/>
          <pc:sldMk cId="0" sldId="431"/>
        </pc:sldMkLst>
        <pc:spChg chg="mod">
          <ac:chgData name="Andre Luis Tavares" userId="429f46d741892448" providerId="LiveId" clId="{86A9E78B-6BFC-4226-9E26-A4659F5BB2BD}" dt="2022-03-09T18:56:09.500" v="2538" actId="14100"/>
          <ac:spMkLst>
            <pc:docMk/>
            <pc:sldMk cId="0" sldId="431"/>
            <ac:spMk id="11266" creationId="{5F13224D-1474-4240-901A-B5357571307A}"/>
          </ac:spMkLst>
        </pc:spChg>
        <pc:spChg chg="del">
          <ac:chgData name="Andre Luis Tavares" userId="429f46d741892448" providerId="LiveId" clId="{86A9E78B-6BFC-4226-9E26-A4659F5BB2BD}" dt="2022-03-09T18:57:27.369" v="2547" actId="478"/>
          <ac:spMkLst>
            <pc:docMk/>
            <pc:sldMk cId="0" sldId="431"/>
            <ac:spMk id="11268" creationId="{895E5158-8909-4A26-B627-5E1BEB012EF2}"/>
          </ac:spMkLst>
        </pc:spChg>
        <pc:graphicFrameChg chg="mod modGraphic">
          <ac:chgData name="Andre Luis Tavares" userId="429f46d741892448" providerId="LiveId" clId="{86A9E78B-6BFC-4226-9E26-A4659F5BB2BD}" dt="2022-03-09T18:57:39.859" v="2548" actId="1076"/>
          <ac:graphicFrameMkLst>
            <pc:docMk/>
            <pc:sldMk cId="0" sldId="431"/>
            <ac:graphicFrameMk id="7" creationId="{53011AF2-4962-4739-B991-E3E0E5489C10}"/>
          </ac:graphicFrameMkLst>
        </pc:graphicFrameChg>
        <pc:picChg chg="mod">
          <ac:chgData name="Andre Luis Tavares" userId="429f46d741892448" providerId="LiveId" clId="{86A9E78B-6BFC-4226-9E26-A4659F5BB2BD}" dt="2022-03-09T18:56:06.164" v="2537" actId="1076"/>
          <ac:picMkLst>
            <pc:docMk/>
            <pc:sldMk cId="0" sldId="431"/>
            <ac:picMk id="8" creationId="{00000000-0000-0000-0000-000000000000}"/>
          </ac:picMkLst>
        </pc:picChg>
        <pc:picChg chg="mod">
          <ac:chgData name="Andre Luis Tavares" userId="429f46d741892448" providerId="LiveId" clId="{86A9E78B-6BFC-4226-9E26-A4659F5BB2BD}" dt="2022-03-09T18:55:42.125" v="2534" actId="1076"/>
          <ac:picMkLst>
            <pc:docMk/>
            <pc:sldMk cId="0" sldId="431"/>
            <ac:picMk id="11270" creationId="{CFC6A566-3CDD-48E1-A661-FE8BB5B6C6F5}"/>
          </ac:picMkLst>
        </pc:picChg>
      </pc:sldChg>
      <pc:sldChg chg="add">
        <pc:chgData name="Andre Luis Tavares" userId="429f46d741892448" providerId="LiveId" clId="{86A9E78B-6BFC-4226-9E26-A4659F5BB2BD}" dt="2022-03-09T19:01:55.757" v="2567"/>
        <pc:sldMkLst>
          <pc:docMk/>
          <pc:sldMk cId="3491959379" sldId="443"/>
        </pc:sldMkLst>
      </pc:sldChg>
      <pc:sldChg chg="delSp modSp add modNotes">
        <pc:chgData name="Andre Luis Tavares" userId="429f46d741892448" providerId="LiveId" clId="{86A9E78B-6BFC-4226-9E26-A4659F5BB2BD}" dt="2022-03-09T19:55:13.858" v="2865" actId="478"/>
        <pc:sldMkLst>
          <pc:docMk/>
          <pc:sldMk cId="3984384547" sldId="444"/>
        </pc:sldMkLst>
        <pc:spChg chg="del">
          <ac:chgData name="Andre Luis Tavares" userId="429f46d741892448" providerId="LiveId" clId="{86A9E78B-6BFC-4226-9E26-A4659F5BB2BD}" dt="2022-03-09T19:55:13.858" v="2865" actId="478"/>
          <ac:spMkLst>
            <pc:docMk/>
            <pc:sldMk cId="3984384547" sldId="444"/>
            <ac:spMk id="27651" creationId="{E62E054F-12F3-48B1-817F-09AE2F9E06D0}"/>
          </ac:spMkLst>
        </pc:spChg>
        <pc:spChg chg="mod">
          <ac:chgData name="Andre Luis Tavares" userId="429f46d741892448" providerId="LiveId" clId="{86A9E78B-6BFC-4226-9E26-A4659F5BB2BD}" dt="2022-03-09T19:55:10.867" v="2864" actId="1076"/>
          <ac:spMkLst>
            <pc:docMk/>
            <pc:sldMk cId="3984384547" sldId="444"/>
            <ac:spMk id="27655" creationId="{0A995CD8-2E5C-4B1B-A15A-0269F75C4D74}"/>
          </ac:spMkLst>
        </pc:spChg>
        <pc:picChg chg="mod">
          <ac:chgData name="Andre Luis Tavares" userId="429f46d741892448" providerId="LiveId" clId="{86A9E78B-6BFC-4226-9E26-A4659F5BB2BD}" dt="2022-03-09T19:54:49.796" v="2860" actId="1076"/>
          <ac:picMkLst>
            <pc:docMk/>
            <pc:sldMk cId="3984384547" sldId="444"/>
            <ac:picMk id="27654" creationId="{09957629-522B-493F-A312-D5D623F6B879}"/>
          </ac:picMkLst>
        </pc:picChg>
      </pc:sldChg>
      <pc:sldChg chg="modSp add modNotes">
        <pc:chgData name="Andre Luis Tavares" userId="429f46d741892448" providerId="LiveId" clId="{86A9E78B-6BFC-4226-9E26-A4659F5BB2BD}" dt="2022-03-09T19:55:43.538" v="2870" actId="14100"/>
        <pc:sldMkLst>
          <pc:docMk/>
          <pc:sldMk cId="178460600" sldId="445"/>
        </pc:sldMkLst>
        <pc:spChg chg="mod">
          <ac:chgData name="Andre Luis Tavares" userId="429f46d741892448" providerId="LiveId" clId="{86A9E78B-6BFC-4226-9E26-A4659F5BB2BD}" dt="2022-03-09T19:55:43.538" v="2870" actId="14100"/>
          <ac:spMkLst>
            <pc:docMk/>
            <pc:sldMk cId="178460600" sldId="445"/>
            <ac:spMk id="28679" creationId="{6FE51893-0225-4757-BDEB-D2FB91E2E962}"/>
          </ac:spMkLst>
        </pc:spChg>
        <pc:picChg chg="mod">
          <ac:chgData name="Andre Luis Tavares" userId="429f46d741892448" providerId="LiveId" clId="{86A9E78B-6BFC-4226-9E26-A4659F5BB2BD}" dt="2022-03-09T19:55:27.659" v="2867" actId="14100"/>
          <ac:picMkLst>
            <pc:docMk/>
            <pc:sldMk cId="178460600" sldId="445"/>
            <ac:picMk id="28678" creationId="{316A6105-79AF-4275-A55D-2D88009B5CD3}"/>
          </ac:picMkLst>
        </pc:picChg>
      </pc:sldChg>
      <pc:sldChg chg="modSp add mod">
        <pc:chgData name="Andre Luis Tavares" userId="429f46d741892448" providerId="LiveId" clId="{86A9E78B-6BFC-4226-9E26-A4659F5BB2BD}" dt="2022-03-09T19:01:42.437" v="2566" actId="2710"/>
        <pc:sldMkLst>
          <pc:docMk/>
          <pc:sldMk cId="0" sldId="480"/>
        </pc:sldMkLst>
        <pc:spChg chg="mod">
          <ac:chgData name="Andre Luis Tavares" userId="429f46d741892448" providerId="LiveId" clId="{86A9E78B-6BFC-4226-9E26-A4659F5BB2BD}" dt="2022-03-09T19:01:42.437" v="2566" actId="2710"/>
          <ac:spMkLst>
            <pc:docMk/>
            <pc:sldMk cId="0" sldId="480"/>
            <ac:spMk id="34820" creationId="{C5ABD153-91C9-41E5-BF06-B7684E188705}"/>
          </ac:spMkLst>
        </pc:spChg>
      </pc:sldChg>
      <pc:sldChg chg="add">
        <pc:chgData name="Andre Luis Tavares" userId="429f46d741892448" providerId="LiveId" clId="{86A9E78B-6BFC-4226-9E26-A4659F5BB2BD}" dt="2022-03-09T14:00:39.018" v="1901"/>
        <pc:sldMkLst>
          <pc:docMk/>
          <pc:sldMk cId="3522049832" sldId="1001"/>
        </pc:sldMkLst>
      </pc:sldChg>
      <pc:sldChg chg="add">
        <pc:chgData name="Andre Luis Tavares" userId="429f46d741892448" providerId="LiveId" clId="{86A9E78B-6BFC-4226-9E26-A4659F5BB2BD}" dt="2022-03-09T14:00:39.018" v="1901"/>
        <pc:sldMkLst>
          <pc:docMk/>
          <pc:sldMk cId="1264009974" sldId="1002"/>
        </pc:sldMkLst>
      </pc:sldChg>
      <pc:sldChg chg="add">
        <pc:chgData name="Andre Luis Tavares" userId="429f46d741892448" providerId="LiveId" clId="{86A9E78B-6BFC-4226-9E26-A4659F5BB2BD}" dt="2022-03-09T14:00:39.018" v="1901"/>
        <pc:sldMkLst>
          <pc:docMk/>
          <pc:sldMk cId="283315569" sldId="1004"/>
        </pc:sldMkLst>
      </pc:sldChg>
      <pc:sldChg chg="add">
        <pc:chgData name="Andre Luis Tavares" userId="429f46d741892448" providerId="LiveId" clId="{86A9E78B-6BFC-4226-9E26-A4659F5BB2BD}" dt="2022-03-09T14:00:39.018" v="1901"/>
        <pc:sldMkLst>
          <pc:docMk/>
          <pc:sldMk cId="2303695064" sldId="1005"/>
        </pc:sldMkLst>
      </pc:sldChg>
      <pc:sldChg chg="add">
        <pc:chgData name="Andre Luis Tavares" userId="429f46d741892448" providerId="LiveId" clId="{86A9E78B-6BFC-4226-9E26-A4659F5BB2BD}" dt="2022-03-09T14:06:50.581" v="1905"/>
        <pc:sldMkLst>
          <pc:docMk/>
          <pc:sldMk cId="664660683" sldId="1008"/>
        </pc:sldMkLst>
      </pc:sldChg>
      <pc:sldChg chg="add">
        <pc:chgData name="Andre Luis Tavares" userId="429f46d741892448" providerId="LiveId" clId="{86A9E78B-6BFC-4226-9E26-A4659F5BB2BD}" dt="2022-03-09T14:06:50.581" v="1905"/>
        <pc:sldMkLst>
          <pc:docMk/>
          <pc:sldMk cId="2862478233" sldId="1009"/>
        </pc:sldMkLst>
      </pc:sldChg>
      <pc:sldChg chg="add">
        <pc:chgData name="Andre Luis Tavares" userId="429f46d741892448" providerId="LiveId" clId="{86A9E78B-6BFC-4226-9E26-A4659F5BB2BD}" dt="2022-03-09T14:06:50.581" v="1905"/>
        <pc:sldMkLst>
          <pc:docMk/>
          <pc:sldMk cId="3640813840" sldId="1010"/>
        </pc:sldMkLst>
      </pc:sldChg>
      <pc:sldChg chg="add">
        <pc:chgData name="Andre Luis Tavares" userId="429f46d741892448" providerId="LiveId" clId="{86A9E78B-6BFC-4226-9E26-A4659F5BB2BD}" dt="2022-03-09T14:06:50.581" v="1905"/>
        <pc:sldMkLst>
          <pc:docMk/>
          <pc:sldMk cId="4016614657" sldId="1011"/>
        </pc:sldMkLst>
      </pc:sldChg>
      <pc:sldChg chg="add">
        <pc:chgData name="Andre Luis Tavares" userId="429f46d741892448" providerId="LiveId" clId="{86A9E78B-6BFC-4226-9E26-A4659F5BB2BD}" dt="2022-03-09T14:06:50.581" v="1905"/>
        <pc:sldMkLst>
          <pc:docMk/>
          <pc:sldMk cId="1736225982" sldId="1012"/>
        </pc:sldMkLst>
      </pc:sldChg>
      <pc:sldChg chg="add">
        <pc:chgData name="Andre Luis Tavares" userId="429f46d741892448" providerId="LiveId" clId="{86A9E78B-6BFC-4226-9E26-A4659F5BB2BD}" dt="2022-03-09T14:06:50.581" v="1905"/>
        <pc:sldMkLst>
          <pc:docMk/>
          <pc:sldMk cId="2865917058" sldId="1013"/>
        </pc:sldMkLst>
      </pc:sldChg>
      <pc:sldChg chg="add">
        <pc:chgData name="Andre Luis Tavares" userId="429f46d741892448" providerId="LiveId" clId="{86A9E78B-6BFC-4226-9E26-A4659F5BB2BD}" dt="2022-03-09T14:06:50.581" v="1905"/>
        <pc:sldMkLst>
          <pc:docMk/>
          <pc:sldMk cId="2078702127" sldId="1014"/>
        </pc:sldMkLst>
      </pc:sldChg>
      <pc:sldChg chg="add">
        <pc:chgData name="Andre Luis Tavares" userId="429f46d741892448" providerId="LiveId" clId="{86A9E78B-6BFC-4226-9E26-A4659F5BB2BD}" dt="2022-03-09T14:06:50.581" v="1905"/>
        <pc:sldMkLst>
          <pc:docMk/>
          <pc:sldMk cId="2044023996" sldId="1015"/>
        </pc:sldMkLst>
      </pc:sldChg>
      <pc:sldChg chg="add">
        <pc:chgData name="Andre Luis Tavares" userId="429f46d741892448" providerId="LiveId" clId="{86A9E78B-6BFC-4226-9E26-A4659F5BB2BD}" dt="2022-03-09T14:06:50.581" v="1905"/>
        <pc:sldMkLst>
          <pc:docMk/>
          <pc:sldMk cId="169151785" sldId="1016"/>
        </pc:sldMkLst>
      </pc:sldChg>
      <pc:sldChg chg="add">
        <pc:chgData name="Andre Luis Tavares" userId="429f46d741892448" providerId="LiveId" clId="{86A9E78B-6BFC-4226-9E26-A4659F5BB2BD}" dt="2022-03-09T14:06:50.581" v="1905"/>
        <pc:sldMkLst>
          <pc:docMk/>
          <pc:sldMk cId="241434835" sldId="1017"/>
        </pc:sldMkLst>
      </pc:sldChg>
      <pc:sldChg chg="add">
        <pc:chgData name="Andre Luis Tavares" userId="429f46d741892448" providerId="LiveId" clId="{86A9E78B-6BFC-4226-9E26-A4659F5BB2BD}" dt="2022-03-09T14:06:50.581" v="1905"/>
        <pc:sldMkLst>
          <pc:docMk/>
          <pc:sldMk cId="3187100138" sldId="1018"/>
        </pc:sldMkLst>
      </pc:sldChg>
      <pc:sldChg chg="add">
        <pc:chgData name="Andre Luis Tavares" userId="429f46d741892448" providerId="LiveId" clId="{86A9E78B-6BFC-4226-9E26-A4659F5BB2BD}" dt="2022-03-09T14:06:50.581" v="1905"/>
        <pc:sldMkLst>
          <pc:docMk/>
          <pc:sldMk cId="4138564559" sldId="1019"/>
        </pc:sldMkLst>
      </pc:sldChg>
      <pc:sldChg chg="add">
        <pc:chgData name="Andre Luis Tavares" userId="429f46d741892448" providerId="LiveId" clId="{86A9E78B-6BFC-4226-9E26-A4659F5BB2BD}" dt="2022-03-09T14:05:58.166" v="1903"/>
        <pc:sldMkLst>
          <pc:docMk/>
          <pc:sldMk cId="1130976591" sldId="1020"/>
        </pc:sldMkLst>
      </pc:sldChg>
      <pc:sldChg chg="add">
        <pc:chgData name="Andre Luis Tavares" userId="429f46d741892448" providerId="LiveId" clId="{86A9E78B-6BFC-4226-9E26-A4659F5BB2BD}" dt="2022-03-09T14:05:58.166" v="1903"/>
        <pc:sldMkLst>
          <pc:docMk/>
          <pc:sldMk cId="2023417343" sldId="1022"/>
        </pc:sldMkLst>
      </pc:sldChg>
      <pc:sldChg chg="add">
        <pc:chgData name="Andre Luis Tavares" userId="429f46d741892448" providerId="LiveId" clId="{86A9E78B-6BFC-4226-9E26-A4659F5BB2BD}" dt="2022-03-09T14:05:58.166" v="1903"/>
        <pc:sldMkLst>
          <pc:docMk/>
          <pc:sldMk cId="1460260421" sldId="1023"/>
        </pc:sldMkLst>
      </pc:sldChg>
      <pc:sldChg chg="add">
        <pc:chgData name="Andre Luis Tavares" userId="429f46d741892448" providerId="LiveId" clId="{86A9E78B-6BFC-4226-9E26-A4659F5BB2BD}" dt="2022-03-09T14:05:58.166" v="1903"/>
        <pc:sldMkLst>
          <pc:docMk/>
          <pc:sldMk cId="2577406396" sldId="1024"/>
        </pc:sldMkLst>
      </pc:sldChg>
      <pc:sldChg chg="add">
        <pc:chgData name="Andre Luis Tavares" userId="429f46d741892448" providerId="LiveId" clId="{86A9E78B-6BFC-4226-9E26-A4659F5BB2BD}" dt="2022-03-09T14:05:58.166" v="1903"/>
        <pc:sldMkLst>
          <pc:docMk/>
          <pc:sldMk cId="2167010794" sldId="1025"/>
        </pc:sldMkLst>
      </pc:sldChg>
      <pc:sldChg chg="add">
        <pc:chgData name="Andre Luis Tavares" userId="429f46d741892448" providerId="LiveId" clId="{86A9E78B-6BFC-4226-9E26-A4659F5BB2BD}" dt="2022-03-09T14:05:58.166" v="1903"/>
        <pc:sldMkLst>
          <pc:docMk/>
          <pc:sldMk cId="262517337" sldId="1026"/>
        </pc:sldMkLst>
      </pc:sldChg>
      <pc:sldChg chg="add">
        <pc:chgData name="Andre Luis Tavares" userId="429f46d741892448" providerId="LiveId" clId="{86A9E78B-6BFC-4226-9E26-A4659F5BB2BD}" dt="2022-03-09T14:05:58.166" v="1903"/>
        <pc:sldMkLst>
          <pc:docMk/>
          <pc:sldMk cId="102037105" sldId="1027"/>
        </pc:sldMkLst>
      </pc:sldChg>
      <pc:sldChg chg="add">
        <pc:chgData name="Andre Luis Tavares" userId="429f46d741892448" providerId="LiveId" clId="{86A9E78B-6BFC-4226-9E26-A4659F5BB2BD}" dt="2022-03-09T14:05:58.166" v="1903"/>
        <pc:sldMkLst>
          <pc:docMk/>
          <pc:sldMk cId="1728784644" sldId="1028"/>
        </pc:sldMkLst>
      </pc:sldChg>
      <pc:sldChg chg="del">
        <pc:chgData name="Andre Luis Tavares" userId="429f46d741892448" providerId="LiveId" clId="{86A9E78B-6BFC-4226-9E26-A4659F5BB2BD}" dt="2022-03-03T13:08:08.830" v="292" actId="2696"/>
        <pc:sldMkLst>
          <pc:docMk/>
          <pc:sldMk cId="4035520069" sldId="1639"/>
        </pc:sldMkLst>
      </pc:sldChg>
      <pc:sldChg chg="del">
        <pc:chgData name="Andre Luis Tavares" userId="429f46d741892448" providerId="LiveId" clId="{86A9E78B-6BFC-4226-9E26-A4659F5BB2BD}" dt="2022-03-03T13:08:08.830" v="292" actId="2696"/>
        <pc:sldMkLst>
          <pc:docMk/>
          <pc:sldMk cId="396861000" sldId="1640"/>
        </pc:sldMkLst>
      </pc:sldChg>
      <pc:sldChg chg="addSp delSp modSp mod">
        <pc:chgData name="Andre Luis Tavares" userId="429f46d741892448" providerId="LiveId" clId="{86A9E78B-6BFC-4226-9E26-A4659F5BB2BD}" dt="2022-03-09T16:46:48.992" v="1947" actId="6549"/>
        <pc:sldMkLst>
          <pc:docMk/>
          <pc:sldMk cId="64435661" sldId="1641"/>
        </pc:sldMkLst>
        <pc:spChg chg="mod">
          <ac:chgData name="Andre Luis Tavares" userId="429f46d741892448" providerId="LiveId" clId="{86A9E78B-6BFC-4226-9E26-A4659F5BB2BD}" dt="2022-03-09T13:23:51.832" v="1878" actId="207"/>
          <ac:spMkLst>
            <pc:docMk/>
            <pc:sldMk cId="64435661" sldId="1641"/>
            <ac:spMk id="3" creationId="{5BC4A320-3FCF-4B5B-BE30-1765EC9D92D3}"/>
          </ac:spMkLst>
        </pc:spChg>
        <pc:spChg chg="del">
          <ac:chgData name="Andre Luis Tavares" userId="429f46d741892448" providerId="LiveId" clId="{86A9E78B-6BFC-4226-9E26-A4659F5BB2BD}" dt="2022-03-03T12:49:40.486" v="93" actId="478"/>
          <ac:spMkLst>
            <pc:docMk/>
            <pc:sldMk cId="64435661" sldId="1641"/>
            <ac:spMk id="8" creationId="{D66D1898-426B-4D36-8A1B-55286EFEEDA3}"/>
          </ac:spMkLst>
        </pc:spChg>
        <pc:spChg chg="add mod">
          <ac:chgData name="Andre Luis Tavares" userId="429f46d741892448" providerId="LiveId" clId="{86A9E78B-6BFC-4226-9E26-A4659F5BB2BD}" dt="2022-03-09T16:46:39.654" v="1945"/>
          <ac:spMkLst>
            <pc:docMk/>
            <pc:sldMk cId="64435661" sldId="1641"/>
            <ac:spMk id="10" creationId="{2C13E58E-2280-4167-8C0F-0E049AEC9029}"/>
          </ac:spMkLst>
        </pc:spChg>
        <pc:spChg chg="mod">
          <ac:chgData name="Andre Luis Tavares" userId="429f46d741892448" providerId="LiveId" clId="{86A9E78B-6BFC-4226-9E26-A4659F5BB2BD}" dt="2022-03-09T16:46:48.992" v="1947" actId="6549"/>
          <ac:spMkLst>
            <pc:docMk/>
            <pc:sldMk cId="64435661" sldId="1641"/>
            <ac:spMk id="12" creationId="{00000000-0000-0000-0000-000000000000}"/>
          </ac:spMkLst>
        </pc:spChg>
        <pc:spChg chg="add del mod">
          <ac:chgData name="Andre Luis Tavares" userId="429f46d741892448" providerId="LiveId" clId="{86A9E78B-6BFC-4226-9E26-A4659F5BB2BD}" dt="2022-03-03T13:03:02.296" v="205" actId="478"/>
          <ac:spMkLst>
            <pc:docMk/>
            <pc:sldMk cId="64435661" sldId="1641"/>
            <ac:spMk id="12" creationId="{B3A4C5A3-0F70-4356-B5BC-52645631855D}"/>
          </ac:spMkLst>
        </pc:spChg>
        <pc:spChg chg="add del mod">
          <ac:chgData name="Andre Luis Tavares" userId="429f46d741892448" providerId="LiveId" clId="{86A9E78B-6BFC-4226-9E26-A4659F5BB2BD}" dt="2022-03-03T13:04:17.534" v="250" actId="478"/>
          <ac:spMkLst>
            <pc:docMk/>
            <pc:sldMk cId="64435661" sldId="1641"/>
            <ac:spMk id="13" creationId="{065B0C0F-1DCF-4751-8284-34A8669CC70E}"/>
          </ac:spMkLst>
        </pc:spChg>
        <pc:spChg chg="add mod">
          <ac:chgData name="Andre Luis Tavares" userId="429f46d741892448" providerId="LiveId" clId="{86A9E78B-6BFC-4226-9E26-A4659F5BB2BD}" dt="2022-03-03T13:07:18.230" v="291" actId="790"/>
          <ac:spMkLst>
            <pc:docMk/>
            <pc:sldMk cId="64435661" sldId="1641"/>
            <ac:spMk id="14" creationId="{A9903E2C-D335-45F2-87E9-DF862E966DF8}"/>
          </ac:spMkLst>
        </pc:spChg>
        <pc:picChg chg="mod">
          <ac:chgData name="Andre Luis Tavares" userId="429f46d741892448" providerId="LiveId" clId="{86A9E78B-6BFC-4226-9E26-A4659F5BB2BD}" dt="2022-03-03T13:05:09.431" v="259" actId="1076"/>
          <ac:picMkLst>
            <pc:docMk/>
            <pc:sldMk cId="64435661" sldId="1641"/>
            <ac:picMk id="9" creationId="{00000000-0000-0000-0000-000000000000}"/>
          </ac:picMkLst>
        </pc:picChg>
      </pc:sldChg>
      <pc:sldChg chg="del">
        <pc:chgData name="Andre Luis Tavares" userId="429f46d741892448" providerId="LiveId" clId="{86A9E78B-6BFC-4226-9E26-A4659F5BB2BD}" dt="2022-03-03T13:08:08.830" v="292" actId="2696"/>
        <pc:sldMkLst>
          <pc:docMk/>
          <pc:sldMk cId="3259154730" sldId="1642"/>
        </pc:sldMkLst>
      </pc:sldChg>
      <pc:sldChg chg="del">
        <pc:chgData name="Andre Luis Tavares" userId="429f46d741892448" providerId="LiveId" clId="{86A9E78B-6BFC-4226-9E26-A4659F5BB2BD}" dt="2022-03-03T13:08:08.830" v="292" actId="2696"/>
        <pc:sldMkLst>
          <pc:docMk/>
          <pc:sldMk cId="1275339433" sldId="1643"/>
        </pc:sldMkLst>
      </pc:sldChg>
      <pc:sldChg chg="del">
        <pc:chgData name="Andre Luis Tavares" userId="429f46d741892448" providerId="LiveId" clId="{86A9E78B-6BFC-4226-9E26-A4659F5BB2BD}" dt="2022-03-03T13:08:08.830" v="292" actId="2696"/>
        <pc:sldMkLst>
          <pc:docMk/>
          <pc:sldMk cId="3935735551" sldId="1644"/>
        </pc:sldMkLst>
      </pc:sldChg>
      <pc:sldChg chg="del">
        <pc:chgData name="Andre Luis Tavares" userId="429f46d741892448" providerId="LiveId" clId="{86A9E78B-6BFC-4226-9E26-A4659F5BB2BD}" dt="2022-03-03T13:08:08.830" v="292" actId="2696"/>
        <pc:sldMkLst>
          <pc:docMk/>
          <pc:sldMk cId="972813374" sldId="1645"/>
        </pc:sldMkLst>
      </pc:sldChg>
      <pc:sldChg chg="del">
        <pc:chgData name="Andre Luis Tavares" userId="429f46d741892448" providerId="LiveId" clId="{86A9E78B-6BFC-4226-9E26-A4659F5BB2BD}" dt="2022-03-03T13:08:08.830" v="292" actId="2696"/>
        <pc:sldMkLst>
          <pc:docMk/>
          <pc:sldMk cId="2136497886" sldId="1646"/>
        </pc:sldMkLst>
      </pc:sldChg>
      <pc:sldChg chg="del">
        <pc:chgData name="Andre Luis Tavares" userId="429f46d741892448" providerId="LiveId" clId="{86A9E78B-6BFC-4226-9E26-A4659F5BB2BD}" dt="2022-03-03T13:08:08.830" v="292" actId="2696"/>
        <pc:sldMkLst>
          <pc:docMk/>
          <pc:sldMk cId="2867164685" sldId="1647"/>
        </pc:sldMkLst>
      </pc:sldChg>
      <pc:sldChg chg="del">
        <pc:chgData name="Andre Luis Tavares" userId="429f46d741892448" providerId="LiveId" clId="{86A9E78B-6BFC-4226-9E26-A4659F5BB2BD}" dt="2022-03-03T13:08:08.830" v="292" actId="2696"/>
        <pc:sldMkLst>
          <pc:docMk/>
          <pc:sldMk cId="796989160" sldId="1648"/>
        </pc:sldMkLst>
      </pc:sldChg>
      <pc:sldChg chg="del">
        <pc:chgData name="Andre Luis Tavares" userId="429f46d741892448" providerId="LiveId" clId="{86A9E78B-6BFC-4226-9E26-A4659F5BB2BD}" dt="2022-03-03T13:08:08.830" v="292" actId="2696"/>
        <pc:sldMkLst>
          <pc:docMk/>
          <pc:sldMk cId="3313132010" sldId="1649"/>
        </pc:sldMkLst>
      </pc:sldChg>
      <pc:sldChg chg="del">
        <pc:chgData name="Andre Luis Tavares" userId="429f46d741892448" providerId="LiveId" clId="{86A9E78B-6BFC-4226-9E26-A4659F5BB2BD}" dt="2022-03-03T13:08:08.830" v="292" actId="2696"/>
        <pc:sldMkLst>
          <pc:docMk/>
          <pc:sldMk cId="4263170715" sldId="1650"/>
        </pc:sldMkLst>
      </pc:sldChg>
      <pc:sldChg chg="del">
        <pc:chgData name="Andre Luis Tavares" userId="429f46d741892448" providerId="LiveId" clId="{86A9E78B-6BFC-4226-9E26-A4659F5BB2BD}" dt="2022-03-03T13:08:08.830" v="292" actId="2696"/>
        <pc:sldMkLst>
          <pc:docMk/>
          <pc:sldMk cId="306038405" sldId="1651"/>
        </pc:sldMkLst>
      </pc:sldChg>
      <pc:sldChg chg="del">
        <pc:chgData name="Andre Luis Tavares" userId="429f46d741892448" providerId="LiveId" clId="{86A9E78B-6BFC-4226-9E26-A4659F5BB2BD}" dt="2022-03-03T13:08:08.830" v="292" actId="2696"/>
        <pc:sldMkLst>
          <pc:docMk/>
          <pc:sldMk cId="3672554394" sldId="1652"/>
        </pc:sldMkLst>
      </pc:sldChg>
      <pc:sldChg chg="del">
        <pc:chgData name="Andre Luis Tavares" userId="429f46d741892448" providerId="LiveId" clId="{86A9E78B-6BFC-4226-9E26-A4659F5BB2BD}" dt="2022-03-03T13:08:08.830" v="292" actId="2696"/>
        <pc:sldMkLst>
          <pc:docMk/>
          <pc:sldMk cId="1816375936" sldId="1653"/>
        </pc:sldMkLst>
      </pc:sldChg>
      <pc:sldChg chg="del">
        <pc:chgData name="Andre Luis Tavares" userId="429f46d741892448" providerId="LiveId" clId="{86A9E78B-6BFC-4226-9E26-A4659F5BB2BD}" dt="2022-03-03T13:08:08.830" v="292" actId="2696"/>
        <pc:sldMkLst>
          <pc:docMk/>
          <pc:sldMk cId="1927925778" sldId="1654"/>
        </pc:sldMkLst>
      </pc:sldChg>
      <pc:sldChg chg="del">
        <pc:chgData name="Andre Luis Tavares" userId="429f46d741892448" providerId="LiveId" clId="{86A9E78B-6BFC-4226-9E26-A4659F5BB2BD}" dt="2022-03-03T13:08:08.830" v="292" actId="2696"/>
        <pc:sldMkLst>
          <pc:docMk/>
          <pc:sldMk cId="2080411176" sldId="1655"/>
        </pc:sldMkLst>
      </pc:sldChg>
      <pc:sldChg chg="del">
        <pc:chgData name="Andre Luis Tavares" userId="429f46d741892448" providerId="LiveId" clId="{86A9E78B-6BFC-4226-9E26-A4659F5BB2BD}" dt="2022-03-03T13:08:08.830" v="292" actId="2696"/>
        <pc:sldMkLst>
          <pc:docMk/>
          <pc:sldMk cId="538268395" sldId="1656"/>
        </pc:sldMkLst>
      </pc:sldChg>
      <pc:sldChg chg="del">
        <pc:chgData name="Andre Luis Tavares" userId="429f46d741892448" providerId="LiveId" clId="{86A9E78B-6BFC-4226-9E26-A4659F5BB2BD}" dt="2022-03-03T13:08:08.830" v="292" actId="2696"/>
        <pc:sldMkLst>
          <pc:docMk/>
          <pc:sldMk cId="532753210" sldId="1657"/>
        </pc:sldMkLst>
      </pc:sldChg>
      <pc:sldChg chg="del">
        <pc:chgData name="Andre Luis Tavares" userId="429f46d741892448" providerId="LiveId" clId="{86A9E78B-6BFC-4226-9E26-A4659F5BB2BD}" dt="2022-03-03T13:08:08.830" v="292" actId="2696"/>
        <pc:sldMkLst>
          <pc:docMk/>
          <pc:sldMk cId="3212442582" sldId="1658"/>
        </pc:sldMkLst>
      </pc:sldChg>
      <pc:sldChg chg="del">
        <pc:chgData name="Andre Luis Tavares" userId="429f46d741892448" providerId="LiveId" clId="{86A9E78B-6BFC-4226-9E26-A4659F5BB2BD}" dt="2022-03-03T13:08:08.830" v="292" actId="2696"/>
        <pc:sldMkLst>
          <pc:docMk/>
          <pc:sldMk cId="603335873" sldId="1659"/>
        </pc:sldMkLst>
      </pc:sldChg>
      <pc:sldChg chg="del">
        <pc:chgData name="Andre Luis Tavares" userId="429f46d741892448" providerId="LiveId" clId="{86A9E78B-6BFC-4226-9E26-A4659F5BB2BD}" dt="2022-03-03T13:08:08.830" v="292" actId="2696"/>
        <pc:sldMkLst>
          <pc:docMk/>
          <pc:sldMk cId="1932097391" sldId="1660"/>
        </pc:sldMkLst>
      </pc:sldChg>
      <pc:sldChg chg="del">
        <pc:chgData name="Andre Luis Tavares" userId="429f46d741892448" providerId="LiveId" clId="{86A9E78B-6BFC-4226-9E26-A4659F5BB2BD}" dt="2022-03-03T13:08:08.830" v="292" actId="2696"/>
        <pc:sldMkLst>
          <pc:docMk/>
          <pc:sldMk cId="3918110443" sldId="1661"/>
        </pc:sldMkLst>
      </pc:sldChg>
      <pc:sldChg chg="del">
        <pc:chgData name="Andre Luis Tavares" userId="429f46d741892448" providerId="LiveId" clId="{86A9E78B-6BFC-4226-9E26-A4659F5BB2BD}" dt="2022-03-03T13:08:08.830" v="292" actId="2696"/>
        <pc:sldMkLst>
          <pc:docMk/>
          <pc:sldMk cId="2921254580" sldId="1662"/>
        </pc:sldMkLst>
      </pc:sldChg>
      <pc:sldChg chg="del">
        <pc:chgData name="Andre Luis Tavares" userId="429f46d741892448" providerId="LiveId" clId="{86A9E78B-6BFC-4226-9E26-A4659F5BB2BD}" dt="2022-03-03T13:08:08.830" v="292" actId="2696"/>
        <pc:sldMkLst>
          <pc:docMk/>
          <pc:sldMk cId="3311440226" sldId="1663"/>
        </pc:sldMkLst>
      </pc:sldChg>
      <pc:sldChg chg="del">
        <pc:chgData name="Andre Luis Tavares" userId="429f46d741892448" providerId="LiveId" clId="{86A9E78B-6BFC-4226-9E26-A4659F5BB2BD}" dt="2022-03-03T13:08:08.830" v="292" actId="2696"/>
        <pc:sldMkLst>
          <pc:docMk/>
          <pc:sldMk cId="2130786033" sldId="1664"/>
        </pc:sldMkLst>
      </pc:sldChg>
      <pc:sldChg chg="del">
        <pc:chgData name="Andre Luis Tavares" userId="429f46d741892448" providerId="LiveId" clId="{86A9E78B-6BFC-4226-9E26-A4659F5BB2BD}" dt="2022-03-03T13:08:08.830" v="292" actId="2696"/>
        <pc:sldMkLst>
          <pc:docMk/>
          <pc:sldMk cId="1095460330" sldId="1665"/>
        </pc:sldMkLst>
      </pc:sldChg>
      <pc:sldChg chg="del">
        <pc:chgData name="Andre Luis Tavares" userId="429f46d741892448" providerId="LiveId" clId="{86A9E78B-6BFC-4226-9E26-A4659F5BB2BD}" dt="2022-03-03T13:08:08.830" v="292" actId="2696"/>
        <pc:sldMkLst>
          <pc:docMk/>
          <pc:sldMk cId="4105313874" sldId="1666"/>
        </pc:sldMkLst>
      </pc:sldChg>
      <pc:sldChg chg="del">
        <pc:chgData name="Andre Luis Tavares" userId="429f46d741892448" providerId="LiveId" clId="{86A9E78B-6BFC-4226-9E26-A4659F5BB2BD}" dt="2022-03-03T13:08:08.830" v="292" actId="2696"/>
        <pc:sldMkLst>
          <pc:docMk/>
          <pc:sldMk cId="322956794" sldId="1667"/>
        </pc:sldMkLst>
      </pc:sldChg>
      <pc:sldChg chg="del">
        <pc:chgData name="Andre Luis Tavares" userId="429f46d741892448" providerId="LiveId" clId="{86A9E78B-6BFC-4226-9E26-A4659F5BB2BD}" dt="2022-03-03T13:08:08.830" v="292" actId="2696"/>
        <pc:sldMkLst>
          <pc:docMk/>
          <pc:sldMk cId="2313511453" sldId="1668"/>
        </pc:sldMkLst>
      </pc:sldChg>
      <pc:sldChg chg="del">
        <pc:chgData name="Andre Luis Tavares" userId="429f46d741892448" providerId="LiveId" clId="{86A9E78B-6BFC-4226-9E26-A4659F5BB2BD}" dt="2022-03-03T13:08:08.830" v="292" actId="2696"/>
        <pc:sldMkLst>
          <pc:docMk/>
          <pc:sldMk cId="265426575" sldId="1669"/>
        </pc:sldMkLst>
      </pc:sldChg>
      <pc:sldChg chg="del">
        <pc:chgData name="Andre Luis Tavares" userId="429f46d741892448" providerId="LiveId" clId="{86A9E78B-6BFC-4226-9E26-A4659F5BB2BD}" dt="2022-03-03T13:08:08.830" v="292" actId="2696"/>
        <pc:sldMkLst>
          <pc:docMk/>
          <pc:sldMk cId="1623098647" sldId="1670"/>
        </pc:sldMkLst>
      </pc:sldChg>
      <pc:sldChg chg="del">
        <pc:chgData name="Andre Luis Tavares" userId="429f46d741892448" providerId="LiveId" clId="{86A9E78B-6BFC-4226-9E26-A4659F5BB2BD}" dt="2022-03-03T13:08:08.830" v="292" actId="2696"/>
        <pc:sldMkLst>
          <pc:docMk/>
          <pc:sldMk cId="1437242582" sldId="1671"/>
        </pc:sldMkLst>
      </pc:sldChg>
      <pc:sldChg chg="del">
        <pc:chgData name="Andre Luis Tavares" userId="429f46d741892448" providerId="LiveId" clId="{86A9E78B-6BFC-4226-9E26-A4659F5BB2BD}" dt="2022-03-03T13:08:08.830" v="292" actId="2696"/>
        <pc:sldMkLst>
          <pc:docMk/>
          <pc:sldMk cId="2752329632" sldId="1672"/>
        </pc:sldMkLst>
      </pc:sldChg>
      <pc:sldChg chg="del">
        <pc:chgData name="Andre Luis Tavares" userId="429f46d741892448" providerId="LiveId" clId="{86A9E78B-6BFC-4226-9E26-A4659F5BB2BD}" dt="2022-03-03T13:08:08.830" v="292" actId="2696"/>
        <pc:sldMkLst>
          <pc:docMk/>
          <pc:sldMk cId="1261049754" sldId="1673"/>
        </pc:sldMkLst>
      </pc:sldChg>
      <pc:sldChg chg="del">
        <pc:chgData name="Andre Luis Tavares" userId="429f46d741892448" providerId="LiveId" clId="{86A9E78B-6BFC-4226-9E26-A4659F5BB2BD}" dt="2022-03-03T13:08:08.830" v="292" actId="2696"/>
        <pc:sldMkLst>
          <pc:docMk/>
          <pc:sldMk cId="2903049563" sldId="1674"/>
        </pc:sldMkLst>
      </pc:sldChg>
      <pc:sldChg chg="del">
        <pc:chgData name="Andre Luis Tavares" userId="429f46d741892448" providerId="LiveId" clId="{86A9E78B-6BFC-4226-9E26-A4659F5BB2BD}" dt="2022-03-03T13:08:08.830" v="292" actId="2696"/>
        <pc:sldMkLst>
          <pc:docMk/>
          <pc:sldMk cId="4139935690" sldId="1675"/>
        </pc:sldMkLst>
      </pc:sldChg>
      <pc:sldChg chg="del">
        <pc:chgData name="Andre Luis Tavares" userId="429f46d741892448" providerId="LiveId" clId="{86A9E78B-6BFC-4226-9E26-A4659F5BB2BD}" dt="2022-03-03T13:08:08.830" v="292" actId="2696"/>
        <pc:sldMkLst>
          <pc:docMk/>
          <pc:sldMk cId="3932043747" sldId="1676"/>
        </pc:sldMkLst>
      </pc:sldChg>
      <pc:sldChg chg="del">
        <pc:chgData name="Andre Luis Tavares" userId="429f46d741892448" providerId="LiveId" clId="{86A9E78B-6BFC-4226-9E26-A4659F5BB2BD}" dt="2022-03-03T13:08:08.830" v="292" actId="2696"/>
        <pc:sldMkLst>
          <pc:docMk/>
          <pc:sldMk cId="2903520437" sldId="1677"/>
        </pc:sldMkLst>
      </pc:sldChg>
      <pc:sldChg chg="del">
        <pc:chgData name="Andre Luis Tavares" userId="429f46d741892448" providerId="LiveId" clId="{86A9E78B-6BFC-4226-9E26-A4659F5BB2BD}" dt="2022-03-03T13:08:08.830" v="292" actId="2696"/>
        <pc:sldMkLst>
          <pc:docMk/>
          <pc:sldMk cId="701966870" sldId="1678"/>
        </pc:sldMkLst>
      </pc:sldChg>
      <pc:sldChg chg="del">
        <pc:chgData name="Andre Luis Tavares" userId="429f46d741892448" providerId="LiveId" clId="{86A9E78B-6BFC-4226-9E26-A4659F5BB2BD}" dt="2022-03-03T13:08:08.830" v="292" actId="2696"/>
        <pc:sldMkLst>
          <pc:docMk/>
          <pc:sldMk cId="1950142896" sldId="1679"/>
        </pc:sldMkLst>
      </pc:sldChg>
      <pc:sldChg chg="del">
        <pc:chgData name="Andre Luis Tavares" userId="429f46d741892448" providerId="LiveId" clId="{86A9E78B-6BFC-4226-9E26-A4659F5BB2BD}" dt="2022-03-03T13:08:08.830" v="292" actId="2696"/>
        <pc:sldMkLst>
          <pc:docMk/>
          <pc:sldMk cId="3542516572" sldId="1680"/>
        </pc:sldMkLst>
      </pc:sldChg>
      <pc:sldChg chg="del">
        <pc:chgData name="Andre Luis Tavares" userId="429f46d741892448" providerId="LiveId" clId="{86A9E78B-6BFC-4226-9E26-A4659F5BB2BD}" dt="2022-03-03T13:08:08.830" v="292" actId="2696"/>
        <pc:sldMkLst>
          <pc:docMk/>
          <pc:sldMk cId="1171057290" sldId="1681"/>
        </pc:sldMkLst>
      </pc:sldChg>
      <pc:sldChg chg="del">
        <pc:chgData name="Andre Luis Tavares" userId="429f46d741892448" providerId="LiveId" clId="{86A9E78B-6BFC-4226-9E26-A4659F5BB2BD}" dt="2022-03-03T13:08:08.830" v="292" actId="2696"/>
        <pc:sldMkLst>
          <pc:docMk/>
          <pc:sldMk cId="3648263908" sldId="1682"/>
        </pc:sldMkLst>
      </pc:sldChg>
      <pc:sldChg chg="del">
        <pc:chgData name="Andre Luis Tavares" userId="429f46d741892448" providerId="LiveId" clId="{86A9E78B-6BFC-4226-9E26-A4659F5BB2BD}" dt="2022-03-03T13:08:08.830" v="292" actId="2696"/>
        <pc:sldMkLst>
          <pc:docMk/>
          <pc:sldMk cId="2323770325" sldId="1683"/>
        </pc:sldMkLst>
      </pc:sldChg>
      <pc:sldChg chg="del">
        <pc:chgData name="Andre Luis Tavares" userId="429f46d741892448" providerId="LiveId" clId="{86A9E78B-6BFC-4226-9E26-A4659F5BB2BD}" dt="2022-03-03T13:08:08.830" v="292" actId="2696"/>
        <pc:sldMkLst>
          <pc:docMk/>
          <pc:sldMk cId="2991114968" sldId="1684"/>
        </pc:sldMkLst>
      </pc:sldChg>
      <pc:sldChg chg="del">
        <pc:chgData name="Andre Luis Tavares" userId="429f46d741892448" providerId="LiveId" clId="{86A9E78B-6BFC-4226-9E26-A4659F5BB2BD}" dt="2022-03-03T13:08:08.830" v="292" actId="2696"/>
        <pc:sldMkLst>
          <pc:docMk/>
          <pc:sldMk cId="3244652568" sldId="1685"/>
        </pc:sldMkLst>
      </pc:sldChg>
      <pc:sldChg chg="del">
        <pc:chgData name="Andre Luis Tavares" userId="429f46d741892448" providerId="LiveId" clId="{86A9E78B-6BFC-4226-9E26-A4659F5BB2BD}" dt="2022-03-03T13:08:08.830" v="292" actId="2696"/>
        <pc:sldMkLst>
          <pc:docMk/>
          <pc:sldMk cId="1239493235" sldId="1686"/>
        </pc:sldMkLst>
      </pc:sldChg>
      <pc:sldChg chg="del">
        <pc:chgData name="Andre Luis Tavares" userId="429f46d741892448" providerId="LiveId" clId="{86A9E78B-6BFC-4226-9E26-A4659F5BB2BD}" dt="2022-03-03T13:08:08.830" v="292" actId="2696"/>
        <pc:sldMkLst>
          <pc:docMk/>
          <pc:sldMk cId="2638595753" sldId="1687"/>
        </pc:sldMkLst>
      </pc:sldChg>
      <pc:sldChg chg="add del">
        <pc:chgData name="Andre Luis Tavares" userId="429f46d741892448" providerId="LiveId" clId="{86A9E78B-6BFC-4226-9E26-A4659F5BB2BD}" dt="2022-03-03T13:01:10.063" v="200" actId="47"/>
        <pc:sldMkLst>
          <pc:docMk/>
          <pc:sldMk cId="0" sldId="1688"/>
        </pc:sldMkLst>
      </pc:sldChg>
      <pc:sldChg chg="delSp modSp add mod setBg delDesignElem">
        <pc:chgData name="Andre Luis Tavares" userId="429f46d741892448" providerId="LiveId" clId="{86A9E78B-6BFC-4226-9E26-A4659F5BB2BD}" dt="2022-03-09T16:43:04.072" v="1909" actId="1076"/>
        <pc:sldMkLst>
          <pc:docMk/>
          <pc:sldMk cId="0" sldId="1689"/>
        </pc:sldMkLst>
        <pc:spChg chg="mod">
          <ac:chgData name="Andre Luis Tavares" userId="429f46d741892448" providerId="LiveId" clId="{86A9E78B-6BFC-4226-9E26-A4659F5BB2BD}" dt="2022-03-09T16:43:04.072" v="1909" actId="1076"/>
          <ac:spMkLst>
            <pc:docMk/>
            <pc:sldMk cId="0" sldId="1689"/>
            <ac:spMk id="8" creationId="{00000000-0000-0000-0000-000000000000}"/>
          </ac:spMkLst>
        </pc:spChg>
        <pc:spChg chg="del">
          <ac:chgData name="Andre Luis Tavares" userId="429f46d741892448" providerId="LiveId" clId="{86A9E78B-6BFC-4226-9E26-A4659F5BB2BD}" dt="2022-03-03T12:50:40.682" v="97"/>
          <ac:spMkLst>
            <pc:docMk/>
            <pc:sldMk cId="0" sldId="1689"/>
            <ac:spMk id="140" creationId="{0B9EE3F3-89B7-43C3-8651-C4C96830993D}"/>
          </ac:spMkLst>
        </pc:spChg>
        <pc:spChg chg="del">
          <ac:chgData name="Andre Luis Tavares" userId="429f46d741892448" providerId="LiveId" clId="{86A9E78B-6BFC-4226-9E26-A4659F5BB2BD}" dt="2022-03-03T12:50:40.682" v="97"/>
          <ac:spMkLst>
            <pc:docMk/>
            <pc:sldMk cId="0" sldId="1689"/>
            <ac:spMk id="142" creationId="{33AE4636-AEEC-45D6-84D4-7AC2DA48ECF8}"/>
          </ac:spMkLst>
        </pc:spChg>
        <pc:spChg chg="del">
          <ac:chgData name="Andre Luis Tavares" userId="429f46d741892448" providerId="LiveId" clId="{86A9E78B-6BFC-4226-9E26-A4659F5BB2BD}" dt="2022-03-03T12:50:40.682" v="97"/>
          <ac:spMkLst>
            <pc:docMk/>
            <pc:sldMk cId="0" sldId="1689"/>
            <ac:spMk id="144" creationId="{8D9CE0F4-2EB2-4F1F-8AAC-DB3571D9FE10}"/>
          </ac:spMkLst>
        </pc:spChg>
        <pc:spChg chg="mod">
          <ac:chgData name="Andre Luis Tavares" userId="429f46d741892448" providerId="LiveId" clId="{86A9E78B-6BFC-4226-9E26-A4659F5BB2BD}" dt="2022-03-03T13:02:02.867" v="202" actId="207"/>
          <ac:spMkLst>
            <pc:docMk/>
            <pc:sldMk cId="0" sldId="1689"/>
            <ac:spMk id="5125" creationId="{00000000-0000-0000-0000-000000000000}"/>
          </ac:spMkLst>
        </pc:spChg>
      </pc:sldChg>
      <pc:sldChg chg="modSp add mod">
        <pc:chgData name="Andre Luis Tavares" userId="429f46d741892448" providerId="LiveId" clId="{86A9E78B-6BFC-4226-9E26-A4659F5BB2BD}" dt="2022-03-09T17:12:23.419" v="2120" actId="20577"/>
        <pc:sldMkLst>
          <pc:docMk/>
          <pc:sldMk cId="971040554" sldId="1690"/>
        </pc:sldMkLst>
        <pc:spChg chg="mod">
          <ac:chgData name="Andre Luis Tavares" userId="429f46d741892448" providerId="LiveId" clId="{86A9E78B-6BFC-4226-9E26-A4659F5BB2BD}" dt="2022-03-09T17:10:48.427" v="2093"/>
          <ac:spMkLst>
            <pc:docMk/>
            <pc:sldMk cId="971040554" sldId="1690"/>
            <ac:spMk id="3" creationId="{5BC4A320-3FCF-4B5B-BE30-1765EC9D92D3}"/>
          </ac:spMkLst>
        </pc:spChg>
        <pc:spChg chg="mod">
          <ac:chgData name="Andre Luis Tavares" userId="429f46d741892448" providerId="LiveId" clId="{86A9E78B-6BFC-4226-9E26-A4659F5BB2BD}" dt="2022-03-09T17:12:23.419" v="2120" actId="20577"/>
          <ac:spMkLst>
            <pc:docMk/>
            <pc:sldMk cId="971040554" sldId="1690"/>
            <ac:spMk id="10" creationId="{2C13E58E-2280-4167-8C0F-0E049AEC9029}"/>
          </ac:spMkLst>
        </pc:spChg>
        <pc:spChg chg="mod">
          <ac:chgData name="Andre Luis Tavares" userId="429f46d741892448" providerId="LiveId" clId="{86A9E78B-6BFC-4226-9E26-A4659F5BB2BD}" dt="2022-03-03T13:11:15.367" v="374" actId="1076"/>
          <ac:spMkLst>
            <pc:docMk/>
            <pc:sldMk cId="971040554" sldId="1690"/>
            <ac:spMk id="14" creationId="{A9903E2C-D335-45F2-87E9-DF862E966DF8}"/>
          </ac:spMkLst>
        </pc:spChg>
        <pc:spChg chg="add del">
          <ac:chgData name="Andre Luis Tavares" userId="429f46d741892448" providerId="LiveId" clId="{86A9E78B-6BFC-4226-9E26-A4659F5BB2BD}" dt="2022-03-03T12:50:51.453" v="100"/>
          <ac:spMkLst>
            <pc:docMk/>
            <pc:sldMk cId="971040554" sldId="1690"/>
            <ac:spMk id="140" creationId="{0B9EE3F3-89B7-43C3-8651-C4C96830993D}"/>
          </ac:spMkLst>
        </pc:spChg>
        <pc:spChg chg="add del">
          <ac:chgData name="Andre Luis Tavares" userId="429f46d741892448" providerId="LiveId" clId="{86A9E78B-6BFC-4226-9E26-A4659F5BB2BD}" dt="2022-03-03T12:50:51.453" v="100"/>
          <ac:spMkLst>
            <pc:docMk/>
            <pc:sldMk cId="971040554" sldId="1690"/>
            <ac:spMk id="142" creationId="{33AE4636-AEEC-45D6-84D4-7AC2DA48ECF8}"/>
          </ac:spMkLst>
        </pc:spChg>
        <pc:spChg chg="add del">
          <ac:chgData name="Andre Luis Tavares" userId="429f46d741892448" providerId="LiveId" clId="{86A9E78B-6BFC-4226-9E26-A4659F5BB2BD}" dt="2022-03-03T12:50:51.453" v="100"/>
          <ac:spMkLst>
            <pc:docMk/>
            <pc:sldMk cId="971040554" sldId="1690"/>
            <ac:spMk id="144" creationId="{8D9CE0F4-2EB2-4F1F-8AAC-DB3571D9FE10}"/>
          </ac:spMkLst>
        </pc:spChg>
      </pc:sldChg>
      <pc:sldChg chg="addSp delSp modSp add mod">
        <pc:chgData name="Andre Luis Tavares" userId="429f46d741892448" providerId="LiveId" clId="{86A9E78B-6BFC-4226-9E26-A4659F5BB2BD}" dt="2022-03-09T17:12:30.798" v="2121"/>
        <pc:sldMkLst>
          <pc:docMk/>
          <pc:sldMk cId="1694112973" sldId="1691"/>
        </pc:sldMkLst>
        <pc:spChg chg="mod">
          <ac:chgData name="Andre Luis Tavares" userId="429f46d741892448" providerId="LiveId" clId="{86A9E78B-6BFC-4226-9E26-A4659F5BB2BD}" dt="2022-03-09T17:10:57.997" v="2094" actId="1076"/>
          <ac:spMkLst>
            <pc:docMk/>
            <pc:sldMk cId="1694112973" sldId="1691"/>
            <ac:spMk id="3" creationId="{5BC4A320-3FCF-4B5B-BE30-1765EC9D92D3}"/>
          </ac:spMkLst>
        </pc:spChg>
        <pc:spChg chg="add del mod">
          <ac:chgData name="Andre Luis Tavares" userId="429f46d741892448" providerId="LiveId" clId="{86A9E78B-6BFC-4226-9E26-A4659F5BB2BD}" dt="2022-03-03T13:15:32.866" v="451"/>
          <ac:spMkLst>
            <pc:docMk/>
            <pc:sldMk cId="1694112973" sldId="1691"/>
            <ac:spMk id="6" creationId="{CD7F852B-D687-4C8E-8338-E9D756CC52A5}"/>
          </ac:spMkLst>
        </pc:spChg>
        <pc:spChg chg="add mod">
          <ac:chgData name="Andre Luis Tavares" userId="429f46d741892448" providerId="LiveId" clId="{86A9E78B-6BFC-4226-9E26-A4659F5BB2BD}" dt="2022-03-09T13:11:18.366" v="1831" actId="1036"/>
          <ac:spMkLst>
            <pc:docMk/>
            <pc:sldMk cId="1694112973" sldId="1691"/>
            <ac:spMk id="7" creationId="{061487DF-3392-4FBB-A640-9C96A665239B}"/>
          </ac:spMkLst>
        </pc:spChg>
        <pc:spChg chg="add mod">
          <ac:chgData name="Andre Luis Tavares" userId="429f46d741892448" providerId="LiveId" clId="{86A9E78B-6BFC-4226-9E26-A4659F5BB2BD}" dt="2022-03-09T13:11:18.366" v="1831" actId="1036"/>
          <ac:spMkLst>
            <pc:docMk/>
            <pc:sldMk cId="1694112973" sldId="1691"/>
            <ac:spMk id="8" creationId="{67B55EB8-D9E0-46BA-8C7D-4331C144C053}"/>
          </ac:spMkLst>
        </pc:spChg>
        <pc:spChg chg="mod">
          <ac:chgData name="Andre Luis Tavares" userId="429f46d741892448" providerId="LiveId" clId="{86A9E78B-6BFC-4226-9E26-A4659F5BB2BD}" dt="2022-03-09T17:12:30.798" v="2121"/>
          <ac:spMkLst>
            <pc:docMk/>
            <pc:sldMk cId="1694112973" sldId="1691"/>
            <ac:spMk id="10" creationId="{2C13E58E-2280-4167-8C0F-0E049AEC9029}"/>
          </ac:spMkLst>
        </pc:spChg>
        <pc:spChg chg="add del mod">
          <ac:chgData name="Andre Luis Tavares" userId="429f46d741892448" providerId="LiveId" clId="{86A9E78B-6BFC-4226-9E26-A4659F5BB2BD}" dt="2022-03-03T13:12:05.419" v="378"/>
          <ac:spMkLst>
            <pc:docMk/>
            <pc:sldMk cId="1694112973" sldId="1691"/>
            <ac:spMk id="12" creationId="{EA8732F1-5333-4ED0-8C8B-17F059397499}"/>
          </ac:spMkLst>
        </pc:spChg>
        <pc:spChg chg="add del mod">
          <ac:chgData name="Andre Luis Tavares" userId="429f46d741892448" providerId="LiveId" clId="{86A9E78B-6BFC-4226-9E26-A4659F5BB2BD}" dt="2022-03-03T13:15:43.415" v="453" actId="478"/>
          <ac:spMkLst>
            <pc:docMk/>
            <pc:sldMk cId="1694112973" sldId="1691"/>
            <ac:spMk id="13" creationId="{10F36F70-FA2F-4B00-9DD4-FF01E2B1E7F2}"/>
          </ac:spMkLst>
        </pc:spChg>
        <pc:spChg chg="del">
          <ac:chgData name="Andre Luis Tavares" userId="429f46d741892448" providerId="LiveId" clId="{86A9E78B-6BFC-4226-9E26-A4659F5BB2BD}" dt="2022-03-03T13:11:51.697" v="376" actId="478"/>
          <ac:spMkLst>
            <pc:docMk/>
            <pc:sldMk cId="1694112973" sldId="1691"/>
            <ac:spMk id="14" creationId="{A9903E2C-D335-45F2-87E9-DF862E966DF8}"/>
          </ac:spMkLst>
        </pc:spChg>
        <pc:spChg chg="add mod">
          <ac:chgData name="Andre Luis Tavares" userId="429f46d741892448" providerId="LiveId" clId="{86A9E78B-6BFC-4226-9E26-A4659F5BB2BD}" dt="2022-03-09T13:11:18.366" v="1831" actId="1036"/>
          <ac:spMkLst>
            <pc:docMk/>
            <pc:sldMk cId="1694112973" sldId="1691"/>
            <ac:spMk id="16" creationId="{783D08B8-7764-46D4-B9E1-688C9EB92233}"/>
          </ac:spMkLst>
        </pc:spChg>
        <pc:spChg chg="add del mod">
          <ac:chgData name="Andre Luis Tavares" userId="429f46d741892448" providerId="LiveId" clId="{86A9E78B-6BFC-4226-9E26-A4659F5BB2BD}" dt="2022-03-03T13:15:32.864" v="449" actId="478"/>
          <ac:spMkLst>
            <pc:docMk/>
            <pc:sldMk cId="1694112973" sldId="1691"/>
            <ac:spMk id="17" creationId="{342CC395-D623-4A52-B175-2602BBF1D953}"/>
          </ac:spMkLst>
        </pc:spChg>
        <pc:spChg chg="add mod">
          <ac:chgData name="Andre Luis Tavares" userId="429f46d741892448" providerId="LiveId" clId="{86A9E78B-6BFC-4226-9E26-A4659F5BB2BD}" dt="2022-03-09T13:11:18.366" v="1831" actId="1036"/>
          <ac:spMkLst>
            <pc:docMk/>
            <pc:sldMk cId="1694112973" sldId="1691"/>
            <ac:spMk id="18" creationId="{1533679F-701D-4A57-AF98-E7ED32654A6F}"/>
          </ac:spMkLst>
        </pc:spChg>
        <pc:spChg chg="add mod">
          <ac:chgData name="Andre Luis Tavares" userId="429f46d741892448" providerId="LiveId" clId="{86A9E78B-6BFC-4226-9E26-A4659F5BB2BD}" dt="2022-03-09T13:11:18.366" v="1831" actId="1036"/>
          <ac:spMkLst>
            <pc:docMk/>
            <pc:sldMk cId="1694112973" sldId="1691"/>
            <ac:spMk id="19" creationId="{611E058E-EC28-4CFD-B7A9-808E26629C77}"/>
          </ac:spMkLst>
        </pc:spChg>
        <pc:spChg chg="add mod">
          <ac:chgData name="Andre Luis Tavares" userId="429f46d741892448" providerId="LiveId" clId="{86A9E78B-6BFC-4226-9E26-A4659F5BB2BD}" dt="2022-03-09T13:11:18.366" v="1831" actId="1036"/>
          <ac:spMkLst>
            <pc:docMk/>
            <pc:sldMk cId="1694112973" sldId="1691"/>
            <ac:spMk id="20" creationId="{B6BFAAD3-763C-48CF-A23B-5C91F02ECD50}"/>
          </ac:spMkLst>
        </pc:spChg>
        <pc:spChg chg="add mod">
          <ac:chgData name="Andre Luis Tavares" userId="429f46d741892448" providerId="LiveId" clId="{86A9E78B-6BFC-4226-9E26-A4659F5BB2BD}" dt="2022-03-09T13:11:18.366" v="1831" actId="1036"/>
          <ac:spMkLst>
            <pc:docMk/>
            <pc:sldMk cId="1694112973" sldId="1691"/>
            <ac:spMk id="21" creationId="{7CC155BA-6A1C-4B71-99D2-6951AC245BE4}"/>
          </ac:spMkLst>
        </pc:spChg>
        <pc:picChg chg="add del mod">
          <ac:chgData name="Andre Luis Tavares" userId="429f46d741892448" providerId="LiveId" clId="{86A9E78B-6BFC-4226-9E26-A4659F5BB2BD}" dt="2022-03-03T13:12:38.585" v="381" actId="478"/>
          <ac:picMkLst>
            <pc:docMk/>
            <pc:sldMk cId="1694112973" sldId="1691"/>
            <ac:picMk id="5" creationId="{BB766900-836A-400C-B824-75A8A8E70355}"/>
          </ac:picMkLst>
        </pc:picChg>
      </pc:sldChg>
      <pc:sldChg chg="modSp add mod ord">
        <pc:chgData name="Andre Luis Tavares" userId="429f46d741892448" providerId="LiveId" clId="{86A9E78B-6BFC-4226-9E26-A4659F5BB2BD}" dt="2022-03-03T13:30:34.355" v="774" actId="1076"/>
        <pc:sldMkLst>
          <pc:docMk/>
          <pc:sldMk cId="3236680672" sldId="1692"/>
        </pc:sldMkLst>
        <pc:spChg chg="mod">
          <ac:chgData name="Andre Luis Tavares" userId="429f46d741892448" providerId="LiveId" clId="{86A9E78B-6BFC-4226-9E26-A4659F5BB2BD}" dt="2022-03-03T13:30:34.355" v="774" actId="1076"/>
          <ac:spMkLst>
            <pc:docMk/>
            <pc:sldMk cId="3236680672" sldId="1692"/>
            <ac:spMk id="3" creationId="{5BC4A320-3FCF-4B5B-BE30-1765EC9D92D3}"/>
          </ac:spMkLst>
        </pc:spChg>
        <pc:spChg chg="mod">
          <ac:chgData name="Andre Luis Tavares" userId="429f46d741892448" providerId="LiveId" clId="{86A9E78B-6BFC-4226-9E26-A4659F5BB2BD}" dt="2022-03-03T13:30:30.022" v="773" actId="14100"/>
          <ac:spMkLst>
            <pc:docMk/>
            <pc:sldMk cId="3236680672" sldId="1692"/>
            <ac:spMk id="14" creationId="{A9903E2C-D335-45F2-87E9-DF862E966DF8}"/>
          </ac:spMkLst>
        </pc:spChg>
      </pc:sldChg>
      <pc:sldChg chg="add del">
        <pc:chgData name="Andre Luis Tavares" userId="429f46d741892448" providerId="LiveId" clId="{86A9E78B-6BFC-4226-9E26-A4659F5BB2BD}" dt="2022-03-03T13:26:21.066" v="714" actId="47"/>
        <pc:sldMkLst>
          <pc:docMk/>
          <pc:sldMk cId="3358077107" sldId="1692"/>
        </pc:sldMkLst>
      </pc:sldChg>
      <pc:sldChg chg="modSp add mod">
        <pc:chgData name="Andre Luis Tavares" userId="429f46d741892448" providerId="LiveId" clId="{86A9E78B-6BFC-4226-9E26-A4659F5BB2BD}" dt="2022-03-03T13:32:14.552" v="782" actId="1076"/>
        <pc:sldMkLst>
          <pc:docMk/>
          <pc:sldMk cId="3580804989" sldId="1693"/>
        </pc:sldMkLst>
        <pc:spChg chg="mod">
          <ac:chgData name="Andre Luis Tavares" userId="429f46d741892448" providerId="LiveId" clId="{86A9E78B-6BFC-4226-9E26-A4659F5BB2BD}" dt="2022-03-03T13:32:14.552" v="782" actId="1076"/>
          <ac:spMkLst>
            <pc:docMk/>
            <pc:sldMk cId="3580804989" sldId="1693"/>
            <ac:spMk id="14" creationId="{A9903E2C-D335-45F2-87E9-DF862E966DF8}"/>
          </ac:spMkLst>
        </pc:spChg>
      </pc:sldChg>
      <pc:sldChg chg="modSp add mod">
        <pc:chgData name="Andre Luis Tavares" userId="429f46d741892448" providerId="LiveId" clId="{86A9E78B-6BFC-4226-9E26-A4659F5BB2BD}" dt="2022-03-09T13:27:24.975" v="1898" actId="207"/>
        <pc:sldMkLst>
          <pc:docMk/>
          <pc:sldMk cId="2466230488" sldId="1694"/>
        </pc:sldMkLst>
        <pc:spChg chg="mod">
          <ac:chgData name="Andre Luis Tavares" userId="429f46d741892448" providerId="LiveId" clId="{86A9E78B-6BFC-4226-9E26-A4659F5BB2BD}" dt="2022-03-09T13:27:24.975" v="1898" actId="207"/>
          <ac:spMkLst>
            <pc:docMk/>
            <pc:sldMk cId="2466230488" sldId="1694"/>
            <ac:spMk id="3" creationId="{5BC4A320-3FCF-4B5B-BE30-1765EC9D92D3}"/>
          </ac:spMkLst>
        </pc:spChg>
        <pc:spChg chg="mod">
          <ac:chgData name="Andre Luis Tavares" userId="429f46d741892448" providerId="LiveId" clId="{86A9E78B-6BFC-4226-9E26-A4659F5BB2BD}" dt="2022-03-03T13:35:31.144" v="795" actId="6549"/>
          <ac:spMkLst>
            <pc:docMk/>
            <pc:sldMk cId="2466230488" sldId="1694"/>
            <ac:spMk id="14" creationId="{A9903E2C-D335-45F2-87E9-DF862E966DF8}"/>
          </ac:spMkLst>
        </pc:spChg>
      </pc:sldChg>
      <pc:sldChg chg="modSp add mod">
        <pc:chgData name="Andre Luis Tavares" userId="429f46d741892448" providerId="LiveId" clId="{86A9E78B-6BFC-4226-9E26-A4659F5BB2BD}" dt="2022-03-03T13:50:51.006" v="850" actId="113"/>
        <pc:sldMkLst>
          <pc:docMk/>
          <pc:sldMk cId="3906948007" sldId="1695"/>
        </pc:sldMkLst>
        <pc:spChg chg="mod">
          <ac:chgData name="Andre Luis Tavares" userId="429f46d741892448" providerId="LiveId" clId="{86A9E78B-6BFC-4226-9E26-A4659F5BB2BD}" dt="2022-03-03T13:50:51.006" v="850" actId="113"/>
          <ac:spMkLst>
            <pc:docMk/>
            <pc:sldMk cId="3906948007" sldId="1695"/>
            <ac:spMk id="14" creationId="{A9903E2C-D335-45F2-87E9-DF862E966DF8}"/>
          </ac:spMkLst>
        </pc:spChg>
      </pc:sldChg>
      <pc:sldChg chg="modSp add mod">
        <pc:chgData name="Andre Luis Tavares" userId="429f46d741892448" providerId="LiveId" clId="{86A9E78B-6BFC-4226-9E26-A4659F5BB2BD}" dt="2022-03-03T13:52:59.158" v="857" actId="1076"/>
        <pc:sldMkLst>
          <pc:docMk/>
          <pc:sldMk cId="1560743162" sldId="1696"/>
        </pc:sldMkLst>
        <pc:spChg chg="mod">
          <ac:chgData name="Andre Luis Tavares" userId="429f46d741892448" providerId="LiveId" clId="{86A9E78B-6BFC-4226-9E26-A4659F5BB2BD}" dt="2022-03-03T13:52:59.158" v="857" actId="1076"/>
          <ac:spMkLst>
            <pc:docMk/>
            <pc:sldMk cId="1560743162" sldId="1696"/>
            <ac:spMk id="14" creationId="{A9903E2C-D335-45F2-87E9-DF862E966DF8}"/>
          </ac:spMkLst>
        </pc:spChg>
      </pc:sldChg>
      <pc:sldChg chg="modSp add mod">
        <pc:chgData name="Andre Luis Tavares" userId="429f46d741892448" providerId="LiveId" clId="{86A9E78B-6BFC-4226-9E26-A4659F5BB2BD}" dt="2022-03-03T13:53:29.630" v="860" actId="207"/>
        <pc:sldMkLst>
          <pc:docMk/>
          <pc:sldMk cId="1813376288" sldId="1697"/>
        </pc:sldMkLst>
        <pc:spChg chg="mod">
          <ac:chgData name="Andre Luis Tavares" userId="429f46d741892448" providerId="LiveId" clId="{86A9E78B-6BFC-4226-9E26-A4659F5BB2BD}" dt="2022-03-03T13:53:29.630" v="860" actId="207"/>
          <ac:spMkLst>
            <pc:docMk/>
            <pc:sldMk cId="1813376288" sldId="1697"/>
            <ac:spMk id="14" creationId="{A9903E2C-D335-45F2-87E9-DF862E966DF8}"/>
          </ac:spMkLst>
        </pc:spChg>
      </pc:sldChg>
      <pc:sldChg chg="addSp modSp new mod">
        <pc:chgData name="Andre Luis Tavares" userId="429f46d741892448" providerId="LiveId" clId="{86A9E78B-6BFC-4226-9E26-A4659F5BB2BD}" dt="2022-03-03T14:02:45.633" v="1009" actId="1076"/>
        <pc:sldMkLst>
          <pc:docMk/>
          <pc:sldMk cId="1613132176" sldId="1698"/>
        </pc:sldMkLst>
        <pc:spChg chg="add mod">
          <ac:chgData name="Andre Luis Tavares" userId="429f46d741892448" providerId="LiveId" clId="{86A9E78B-6BFC-4226-9E26-A4659F5BB2BD}" dt="2022-03-03T14:02:45.633" v="1009" actId="1076"/>
          <ac:spMkLst>
            <pc:docMk/>
            <pc:sldMk cId="1613132176" sldId="1698"/>
            <ac:spMk id="2" creationId="{D6264200-1078-4F16-80CB-E4EBDED29522}"/>
          </ac:spMkLst>
        </pc:spChg>
      </pc:sldChg>
      <pc:sldChg chg="addSp delSp modSp add mod">
        <pc:chgData name="Andre Luis Tavares" userId="429f46d741892448" providerId="LiveId" clId="{86A9E78B-6BFC-4226-9E26-A4659F5BB2BD}" dt="2022-03-09T17:38:41.608" v="2397" actId="20577"/>
        <pc:sldMkLst>
          <pc:docMk/>
          <pc:sldMk cId="3477838841" sldId="1699"/>
        </pc:sldMkLst>
        <pc:spChg chg="mod">
          <ac:chgData name="Andre Luis Tavares" userId="429f46d741892448" providerId="LiveId" clId="{86A9E78B-6BFC-4226-9E26-A4659F5BB2BD}" dt="2022-03-03T14:13:41.742" v="1069" actId="1076"/>
          <ac:spMkLst>
            <pc:docMk/>
            <pc:sldMk cId="3477838841" sldId="1699"/>
            <ac:spMk id="3" creationId="{5BC4A320-3FCF-4B5B-BE30-1765EC9D92D3}"/>
          </ac:spMkLst>
        </pc:spChg>
        <pc:spChg chg="mod">
          <ac:chgData name="Andre Luis Tavares" userId="429f46d741892448" providerId="LiveId" clId="{86A9E78B-6BFC-4226-9E26-A4659F5BB2BD}" dt="2022-03-09T17:38:41.608" v="2397" actId="20577"/>
          <ac:spMkLst>
            <pc:docMk/>
            <pc:sldMk cId="3477838841" sldId="1699"/>
            <ac:spMk id="10" creationId="{2C13E58E-2280-4167-8C0F-0E049AEC9029}"/>
          </ac:spMkLst>
        </pc:spChg>
        <pc:spChg chg="del">
          <ac:chgData name="Andre Luis Tavares" userId="429f46d741892448" providerId="LiveId" clId="{86A9E78B-6BFC-4226-9E26-A4659F5BB2BD}" dt="2022-03-03T13:54:43.967" v="895" actId="478"/>
          <ac:spMkLst>
            <pc:docMk/>
            <pc:sldMk cId="3477838841" sldId="1699"/>
            <ac:spMk id="14" creationId="{A9903E2C-D335-45F2-87E9-DF862E966DF8}"/>
          </ac:spMkLst>
        </pc:spChg>
        <pc:graphicFrameChg chg="add mod modGraphic">
          <ac:chgData name="Andre Luis Tavares" userId="429f46d741892448" providerId="LiveId" clId="{86A9E78B-6BFC-4226-9E26-A4659F5BB2BD}" dt="2022-03-09T17:38:29.912" v="2386" actId="14100"/>
          <ac:graphicFrameMkLst>
            <pc:docMk/>
            <pc:sldMk cId="3477838841" sldId="1699"/>
            <ac:graphicFrameMk id="12" creationId="{A66A9826-5D14-4AE8-A32E-C8E7FE3A8F44}"/>
          </ac:graphicFrameMkLst>
        </pc:graphicFrameChg>
      </pc:sldChg>
      <pc:sldChg chg="add del">
        <pc:chgData name="Andre Luis Tavares" userId="429f46d741892448" providerId="LiveId" clId="{86A9E78B-6BFC-4226-9E26-A4659F5BB2BD}" dt="2022-03-03T13:55:53.443" v="903"/>
        <pc:sldMkLst>
          <pc:docMk/>
          <pc:sldMk cId="205656324" sldId="1700"/>
        </pc:sldMkLst>
      </pc:sldChg>
      <pc:sldChg chg="addSp delSp modSp add mod">
        <pc:chgData name="Andre Luis Tavares" userId="429f46d741892448" providerId="LiveId" clId="{86A9E78B-6BFC-4226-9E26-A4659F5BB2BD}" dt="2022-03-09T17:39:13.569" v="2417" actId="478"/>
        <pc:sldMkLst>
          <pc:docMk/>
          <pc:sldMk cId="2343355289" sldId="1700"/>
        </pc:sldMkLst>
        <pc:spChg chg="del mod">
          <ac:chgData name="Andre Luis Tavares" userId="429f46d741892448" providerId="LiveId" clId="{86A9E78B-6BFC-4226-9E26-A4659F5BB2BD}" dt="2022-03-09T17:39:13.569" v="2417" actId="478"/>
          <ac:spMkLst>
            <pc:docMk/>
            <pc:sldMk cId="2343355289" sldId="1700"/>
            <ac:spMk id="3" creationId="{5BC4A320-3FCF-4B5B-BE30-1765EC9D92D3}"/>
          </ac:spMkLst>
        </pc:spChg>
        <pc:spChg chg="add mod">
          <ac:chgData name="Andre Luis Tavares" userId="429f46d741892448" providerId="LiveId" clId="{86A9E78B-6BFC-4226-9E26-A4659F5BB2BD}" dt="2022-03-03T14:09:02.143" v="1019" actId="1037"/>
          <ac:spMkLst>
            <pc:docMk/>
            <pc:sldMk cId="2343355289" sldId="1700"/>
            <ac:spMk id="4" creationId="{6B1AE035-9E2B-4946-AEF3-8C09547F3677}"/>
          </ac:spMkLst>
        </pc:spChg>
        <pc:spChg chg="mod">
          <ac:chgData name="Andre Luis Tavares" userId="429f46d741892448" providerId="LiveId" clId="{86A9E78B-6BFC-4226-9E26-A4659F5BB2BD}" dt="2022-03-09T17:39:10.465" v="2416" actId="20577"/>
          <ac:spMkLst>
            <pc:docMk/>
            <pc:sldMk cId="2343355289" sldId="1700"/>
            <ac:spMk id="10" creationId="{2C13E58E-2280-4167-8C0F-0E049AEC9029}"/>
          </ac:spMkLst>
        </pc:spChg>
        <pc:spChg chg="add mod">
          <ac:chgData name="Andre Luis Tavares" userId="429f46d741892448" providerId="LiveId" clId="{86A9E78B-6BFC-4226-9E26-A4659F5BB2BD}" dt="2022-03-03T14:00:11.992" v="985" actId="207"/>
          <ac:spMkLst>
            <pc:docMk/>
            <pc:sldMk cId="2343355289" sldId="1700"/>
            <ac:spMk id="12" creationId="{6FB19F5C-A857-445D-B5C2-D892B3F5D304}"/>
          </ac:spMkLst>
        </pc:spChg>
        <pc:spChg chg="add mod">
          <ac:chgData name="Andre Luis Tavares" userId="429f46d741892448" providerId="LiveId" clId="{86A9E78B-6BFC-4226-9E26-A4659F5BB2BD}" dt="2022-03-03T14:01:25.706" v="995" actId="1582"/>
          <ac:spMkLst>
            <pc:docMk/>
            <pc:sldMk cId="2343355289" sldId="1700"/>
            <ac:spMk id="13" creationId="{978ACBA1-BC07-486B-BEED-DC34DC0DBDF8}"/>
          </ac:spMkLst>
        </pc:spChg>
        <pc:spChg chg="del">
          <ac:chgData name="Andre Luis Tavares" userId="429f46d741892448" providerId="LiveId" clId="{86A9E78B-6BFC-4226-9E26-A4659F5BB2BD}" dt="2022-03-03T13:56:01.288" v="905" actId="478"/>
          <ac:spMkLst>
            <pc:docMk/>
            <pc:sldMk cId="2343355289" sldId="1700"/>
            <ac:spMk id="14" creationId="{A9903E2C-D335-45F2-87E9-DF862E966DF8}"/>
          </ac:spMkLst>
        </pc:spChg>
        <pc:spChg chg="add mod">
          <ac:chgData name="Andre Luis Tavares" userId="429f46d741892448" providerId="LiveId" clId="{86A9E78B-6BFC-4226-9E26-A4659F5BB2BD}" dt="2022-03-03T13:56:59.989" v="962" actId="207"/>
          <ac:spMkLst>
            <pc:docMk/>
            <pc:sldMk cId="2343355289" sldId="1700"/>
            <ac:spMk id="15" creationId="{8702B1EC-AA47-42F1-95E6-E1433DFF083C}"/>
          </ac:spMkLst>
        </pc:spChg>
        <pc:spChg chg="add mod">
          <ac:chgData name="Andre Luis Tavares" userId="429f46d741892448" providerId="LiveId" clId="{86A9E78B-6BFC-4226-9E26-A4659F5BB2BD}" dt="2022-03-03T14:01:34.495" v="997" actId="1582"/>
          <ac:spMkLst>
            <pc:docMk/>
            <pc:sldMk cId="2343355289" sldId="1700"/>
            <ac:spMk id="16" creationId="{754096A3-A2B0-4F65-9DC3-4970191573CB}"/>
          </ac:spMkLst>
        </pc:spChg>
        <pc:spChg chg="add mod">
          <ac:chgData name="Andre Luis Tavares" userId="429f46d741892448" providerId="LiveId" clId="{86A9E78B-6BFC-4226-9E26-A4659F5BB2BD}" dt="2022-03-03T13:57:05.817" v="963" actId="207"/>
          <ac:spMkLst>
            <pc:docMk/>
            <pc:sldMk cId="2343355289" sldId="1700"/>
            <ac:spMk id="17" creationId="{C7A455EC-11CD-4047-B45B-E375CB1DFB61}"/>
          </ac:spMkLst>
        </pc:spChg>
        <pc:spChg chg="add mod">
          <ac:chgData name="Andre Luis Tavares" userId="429f46d741892448" providerId="LiveId" clId="{86A9E78B-6BFC-4226-9E26-A4659F5BB2BD}" dt="2022-03-03T14:01:40.596" v="998" actId="1582"/>
          <ac:spMkLst>
            <pc:docMk/>
            <pc:sldMk cId="2343355289" sldId="1700"/>
            <ac:spMk id="18" creationId="{AFE91227-CC36-4FC5-9F2B-B44B4537ABB2}"/>
          </ac:spMkLst>
        </pc:spChg>
        <pc:spChg chg="add mod">
          <ac:chgData name="Andre Luis Tavares" userId="429f46d741892448" providerId="LiveId" clId="{86A9E78B-6BFC-4226-9E26-A4659F5BB2BD}" dt="2022-03-03T13:57:09.440" v="964" actId="207"/>
          <ac:spMkLst>
            <pc:docMk/>
            <pc:sldMk cId="2343355289" sldId="1700"/>
            <ac:spMk id="19" creationId="{A4EDD2D4-5103-4E93-8CBA-79CA800C131C}"/>
          </ac:spMkLst>
        </pc:spChg>
        <pc:spChg chg="add mod">
          <ac:chgData name="Andre Luis Tavares" userId="429f46d741892448" providerId="LiveId" clId="{86A9E78B-6BFC-4226-9E26-A4659F5BB2BD}" dt="2022-03-03T14:01:48.208" v="1000" actId="1582"/>
          <ac:spMkLst>
            <pc:docMk/>
            <pc:sldMk cId="2343355289" sldId="1700"/>
            <ac:spMk id="20" creationId="{667D7CF5-EC21-421C-8B91-174EBB6E4967}"/>
          </ac:spMkLst>
        </pc:spChg>
        <pc:spChg chg="add mod">
          <ac:chgData name="Andre Luis Tavares" userId="429f46d741892448" providerId="LiveId" clId="{86A9E78B-6BFC-4226-9E26-A4659F5BB2BD}" dt="2022-03-03T13:57:15.724" v="965" actId="207"/>
          <ac:spMkLst>
            <pc:docMk/>
            <pc:sldMk cId="2343355289" sldId="1700"/>
            <ac:spMk id="21" creationId="{C5C6E787-F21C-465E-B157-688D54DA28ED}"/>
          </ac:spMkLst>
        </pc:spChg>
        <pc:spChg chg="add mod">
          <ac:chgData name="Andre Luis Tavares" userId="429f46d741892448" providerId="LiveId" clId="{86A9E78B-6BFC-4226-9E26-A4659F5BB2BD}" dt="2022-03-03T14:01:55.328" v="1002" actId="1582"/>
          <ac:spMkLst>
            <pc:docMk/>
            <pc:sldMk cId="2343355289" sldId="1700"/>
            <ac:spMk id="22" creationId="{B5B123F0-B7F2-4ED9-9218-97F1D696614F}"/>
          </ac:spMkLst>
        </pc:spChg>
        <pc:spChg chg="add mod">
          <ac:chgData name="Andre Luis Tavares" userId="429f46d741892448" providerId="LiveId" clId="{86A9E78B-6BFC-4226-9E26-A4659F5BB2BD}" dt="2022-03-03T13:57:18.345" v="966" actId="207"/>
          <ac:spMkLst>
            <pc:docMk/>
            <pc:sldMk cId="2343355289" sldId="1700"/>
            <ac:spMk id="23" creationId="{9D8FFBDD-F5C0-4C4E-B3B3-806C774CFC77}"/>
          </ac:spMkLst>
        </pc:spChg>
        <pc:spChg chg="add mod">
          <ac:chgData name="Andre Luis Tavares" userId="429f46d741892448" providerId="LiveId" clId="{86A9E78B-6BFC-4226-9E26-A4659F5BB2BD}" dt="2022-03-03T14:02:06.672" v="1004" actId="1582"/>
          <ac:spMkLst>
            <pc:docMk/>
            <pc:sldMk cId="2343355289" sldId="1700"/>
            <ac:spMk id="24" creationId="{E27B7CF6-0845-46DF-8682-B88A8F7B55A2}"/>
          </ac:spMkLst>
        </pc:spChg>
        <pc:spChg chg="add mod">
          <ac:chgData name="Andre Luis Tavares" userId="429f46d741892448" providerId="LiveId" clId="{86A9E78B-6BFC-4226-9E26-A4659F5BB2BD}" dt="2022-03-03T13:57:29.555" v="968" actId="207"/>
          <ac:spMkLst>
            <pc:docMk/>
            <pc:sldMk cId="2343355289" sldId="1700"/>
            <ac:spMk id="25" creationId="{3F62D360-F52F-4562-AD6C-CFFAD0D91575}"/>
          </ac:spMkLst>
        </pc:spChg>
        <pc:spChg chg="add mod">
          <ac:chgData name="Andre Luis Tavares" userId="429f46d741892448" providerId="LiveId" clId="{86A9E78B-6BFC-4226-9E26-A4659F5BB2BD}" dt="2022-03-03T14:08:34.708" v="1016" actId="1037"/>
          <ac:spMkLst>
            <pc:docMk/>
            <pc:sldMk cId="2343355289" sldId="1700"/>
            <ac:spMk id="26" creationId="{A6204FF5-C193-486F-B838-DF2EB448CEB5}"/>
          </ac:spMkLst>
        </pc:spChg>
        <pc:spChg chg="add mod">
          <ac:chgData name="Andre Luis Tavares" userId="429f46d741892448" providerId="LiveId" clId="{86A9E78B-6BFC-4226-9E26-A4659F5BB2BD}" dt="2022-03-03T14:08:34.708" v="1016" actId="1037"/>
          <ac:spMkLst>
            <pc:docMk/>
            <pc:sldMk cId="2343355289" sldId="1700"/>
            <ac:spMk id="27" creationId="{B1792176-C714-4910-B430-106E15491CBB}"/>
          </ac:spMkLst>
        </pc:spChg>
        <pc:spChg chg="add mod">
          <ac:chgData name="Andre Luis Tavares" userId="429f46d741892448" providerId="LiveId" clId="{86A9E78B-6BFC-4226-9E26-A4659F5BB2BD}" dt="2022-03-03T14:00:29.641" v="986" actId="207"/>
          <ac:spMkLst>
            <pc:docMk/>
            <pc:sldMk cId="2343355289" sldId="1700"/>
            <ac:spMk id="28" creationId="{C7667D53-83EC-4014-9A0B-CCC247DD08D3}"/>
          </ac:spMkLst>
        </pc:spChg>
        <pc:spChg chg="add mod">
          <ac:chgData name="Andre Luis Tavares" userId="429f46d741892448" providerId="LiveId" clId="{86A9E78B-6BFC-4226-9E26-A4659F5BB2BD}" dt="2022-03-03T13:57:23.049" v="967" actId="207"/>
          <ac:spMkLst>
            <pc:docMk/>
            <pc:sldMk cId="2343355289" sldId="1700"/>
            <ac:spMk id="29" creationId="{808C1896-7920-4340-B50A-75E1C7FF985A}"/>
          </ac:spMkLst>
        </pc:spChg>
        <pc:spChg chg="add mod">
          <ac:chgData name="Andre Luis Tavares" userId="429f46d741892448" providerId="LiveId" clId="{86A9E78B-6BFC-4226-9E26-A4659F5BB2BD}" dt="2022-03-03T14:01:08.799" v="992" actId="208"/>
          <ac:spMkLst>
            <pc:docMk/>
            <pc:sldMk cId="2343355289" sldId="1700"/>
            <ac:spMk id="30" creationId="{D180C50C-78B2-4657-9AB2-F0E5F6CC9E16}"/>
          </ac:spMkLst>
        </pc:spChg>
        <pc:spChg chg="add mod">
          <ac:chgData name="Andre Luis Tavares" userId="429f46d741892448" providerId="LiveId" clId="{86A9E78B-6BFC-4226-9E26-A4659F5BB2BD}" dt="2022-03-03T14:08:52.831" v="1017" actId="1037"/>
          <ac:spMkLst>
            <pc:docMk/>
            <pc:sldMk cId="2343355289" sldId="1700"/>
            <ac:spMk id="31" creationId="{CB02696B-57A8-4718-BB1A-8925508C1A59}"/>
          </ac:spMkLst>
        </pc:spChg>
        <pc:spChg chg="add mod">
          <ac:chgData name="Andre Luis Tavares" userId="429f46d741892448" providerId="LiveId" clId="{86A9E78B-6BFC-4226-9E26-A4659F5BB2BD}" dt="2022-03-03T14:08:57.244" v="1018" actId="1037"/>
          <ac:spMkLst>
            <pc:docMk/>
            <pc:sldMk cId="2343355289" sldId="1700"/>
            <ac:spMk id="32" creationId="{231A04B2-408A-4F67-A941-7327147D1C62}"/>
          </ac:spMkLst>
        </pc:spChg>
        <pc:spChg chg="add mod">
          <ac:chgData name="Andre Luis Tavares" userId="429f46d741892448" providerId="LiveId" clId="{86A9E78B-6BFC-4226-9E26-A4659F5BB2BD}" dt="2022-03-03T14:02:22.865" v="1006" actId="1076"/>
          <ac:spMkLst>
            <pc:docMk/>
            <pc:sldMk cId="2343355289" sldId="1700"/>
            <ac:spMk id="33" creationId="{3B8F1C6A-2410-4F34-9629-3530DFC079FB}"/>
          </ac:spMkLst>
        </pc:spChg>
      </pc:sldChg>
      <pc:sldChg chg="add del">
        <pc:chgData name="Andre Luis Tavares" userId="429f46d741892448" providerId="LiveId" clId="{86A9E78B-6BFC-4226-9E26-A4659F5BB2BD}" dt="2022-03-03T13:54:47.135" v="897"/>
        <pc:sldMkLst>
          <pc:docMk/>
          <pc:sldMk cId="3742717428" sldId="1700"/>
        </pc:sldMkLst>
      </pc:sldChg>
      <pc:sldChg chg="addSp delSp modSp add mod">
        <pc:chgData name="Andre Luis Tavares" userId="429f46d741892448" providerId="LiveId" clId="{86A9E78B-6BFC-4226-9E26-A4659F5BB2BD}" dt="2022-03-09T17:39:40.289" v="2422" actId="478"/>
        <pc:sldMkLst>
          <pc:docMk/>
          <pc:sldMk cId="736523974" sldId="1701"/>
        </pc:sldMkLst>
        <pc:spChg chg="del mod">
          <ac:chgData name="Andre Luis Tavares" userId="429f46d741892448" providerId="LiveId" clId="{86A9E78B-6BFC-4226-9E26-A4659F5BB2BD}" dt="2022-03-09T17:39:40.289" v="2422" actId="478"/>
          <ac:spMkLst>
            <pc:docMk/>
            <pc:sldMk cId="736523974" sldId="1701"/>
            <ac:spMk id="3" creationId="{5BC4A320-3FCF-4B5B-BE30-1765EC9D92D3}"/>
          </ac:spMkLst>
        </pc:spChg>
        <pc:spChg chg="mod">
          <ac:chgData name="Andre Luis Tavares" userId="429f46d741892448" providerId="LiveId" clId="{86A9E78B-6BFC-4226-9E26-A4659F5BB2BD}" dt="2022-03-09T17:39:37.270" v="2421" actId="207"/>
          <ac:spMkLst>
            <pc:docMk/>
            <pc:sldMk cId="736523974" sldId="1701"/>
            <ac:spMk id="10" creationId="{2C13E58E-2280-4167-8C0F-0E049AEC9029}"/>
          </ac:spMkLst>
        </pc:spChg>
        <pc:graphicFrameChg chg="del">
          <ac:chgData name="Andre Luis Tavares" userId="429f46d741892448" providerId="LiveId" clId="{86A9E78B-6BFC-4226-9E26-A4659F5BB2BD}" dt="2022-03-03T14:21:21.800" v="1098" actId="478"/>
          <ac:graphicFrameMkLst>
            <pc:docMk/>
            <pc:sldMk cId="736523974" sldId="1701"/>
            <ac:graphicFrameMk id="12" creationId="{A66A9826-5D14-4AE8-A32E-C8E7FE3A8F44}"/>
          </ac:graphicFrameMkLst>
        </pc:graphicFrameChg>
        <pc:graphicFrameChg chg="add mod">
          <ac:chgData name="Andre Luis Tavares" userId="429f46d741892448" providerId="LiveId" clId="{86A9E78B-6BFC-4226-9E26-A4659F5BB2BD}" dt="2022-03-03T14:21:32.704" v="1100" actId="1076"/>
          <ac:graphicFrameMkLst>
            <pc:docMk/>
            <pc:sldMk cId="736523974" sldId="1701"/>
            <ac:graphicFrameMk id="13" creationId="{ACF01763-5A33-4D2C-B43B-71BDC17DF584}"/>
          </ac:graphicFrameMkLst>
        </pc:graphicFrameChg>
      </pc:sldChg>
      <pc:sldChg chg="addSp delSp modSp add mod">
        <pc:chgData name="Andre Luis Tavares" userId="429f46d741892448" providerId="LiveId" clId="{86A9E78B-6BFC-4226-9E26-A4659F5BB2BD}" dt="2022-03-09T17:40:16.401" v="2427" actId="1076"/>
        <pc:sldMkLst>
          <pc:docMk/>
          <pc:sldMk cId="2845294827" sldId="1702"/>
        </pc:sldMkLst>
        <pc:spChg chg="del mod">
          <ac:chgData name="Andre Luis Tavares" userId="429f46d741892448" providerId="LiveId" clId="{86A9E78B-6BFC-4226-9E26-A4659F5BB2BD}" dt="2022-03-09T17:40:03.152" v="2426" actId="478"/>
          <ac:spMkLst>
            <pc:docMk/>
            <pc:sldMk cId="2845294827" sldId="1702"/>
            <ac:spMk id="3" creationId="{5BC4A320-3FCF-4B5B-BE30-1765EC9D92D3}"/>
          </ac:spMkLst>
        </pc:spChg>
        <pc:spChg chg="mod">
          <ac:chgData name="Andre Luis Tavares" userId="429f46d741892448" providerId="LiveId" clId="{86A9E78B-6BFC-4226-9E26-A4659F5BB2BD}" dt="2022-03-09T17:39:59.683" v="2425" actId="122"/>
          <ac:spMkLst>
            <pc:docMk/>
            <pc:sldMk cId="2845294827" sldId="1702"/>
            <ac:spMk id="10" creationId="{2C13E58E-2280-4167-8C0F-0E049AEC9029}"/>
          </ac:spMkLst>
        </pc:spChg>
        <pc:graphicFrameChg chg="add mod modGraphic">
          <ac:chgData name="Andre Luis Tavares" userId="429f46d741892448" providerId="LiveId" clId="{86A9E78B-6BFC-4226-9E26-A4659F5BB2BD}" dt="2022-03-09T17:40:16.401" v="2427" actId="1076"/>
          <ac:graphicFrameMkLst>
            <pc:docMk/>
            <pc:sldMk cId="2845294827" sldId="1702"/>
            <ac:graphicFrameMk id="12" creationId="{3CC8FCF9-A280-43C6-8D6C-665CDE3E9844}"/>
          </ac:graphicFrameMkLst>
        </pc:graphicFrameChg>
        <pc:graphicFrameChg chg="del">
          <ac:chgData name="Andre Luis Tavares" userId="429f46d741892448" providerId="LiveId" clId="{86A9E78B-6BFC-4226-9E26-A4659F5BB2BD}" dt="2022-03-03T14:22:24.038" v="1140" actId="478"/>
          <ac:graphicFrameMkLst>
            <pc:docMk/>
            <pc:sldMk cId="2845294827" sldId="1702"/>
            <ac:graphicFrameMk id="13" creationId="{ACF01763-5A33-4D2C-B43B-71BDC17DF584}"/>
          </ac:graphicFrameMkLst>
        </pc:graphicFrameChg>
      </pc:sldChg>
      <pc:sldChg chg="delSp modSp add mod">
        <pc:chgData name="Andre Luis Tavares" userId="429f46d741892448" providerId="LiveId" clId="{86A9E78B-6BFC-4226-9E26-A4659F5BB2BD}" dt="2022-03-09T17:41:45.175" v="2437" actId="1076"/>
        <pc:sldMkLst>
          <pc:docMk/>
          <pc:sldMk cId="1827645170" sldId="1703"/>
        </pc:sldMkLst>
        <pc:spChg chg="del mod">
          <ac:chgData name="Andre Luis Tavares" userId="429f46d741892448" providerId="LiveId" clId="{86A9E78B-6BFC-4226-9E26-A4659F5BB2BD}" dt="2022-03-09T17:40:48.848" v="2429" actId="478"/>
          <ac:spMkLst>
            <pc:docMk/>
            <pc:sldMk cId="1827645170" sldId="1703"/>
            <ac:spMk id="3" creationId="{5BC4A320-3FCF-4B5B-BE30-1765EC9D92D3}"/>
          </ac:spMkLst>
        </pc:spChg>
        <pc:spChg chg="mod">
          <ac:chgData name="Andre Luis Tavares" userId="429f46d741892448" providerId="LiveId" clId="{86A9E78B-6BFC-4226-9E26-A4659F5BB2BD}" dt="2022-03-09T17:40:38.809" v="2428"/>
          <ac:spMkLst>
            <pc:docMk/>
            <pc:sldMk cId="1827645170" sldId="1703"/>
            <ac:spMk id="10" creationId="{2C13E58E-2280-4167-8C0F-0E049AEC9029}"/>
          </ac:spMkLst>
        </pc:spChg>
        <pc:spChg chg="mod">
          <ac:chgData name="Andre Luis Tavares" userId="429f46d741892448" providerId="LiveId" clId="{86A9E78B-6BFC-4226-9E26-A4659F5BB2BD}" dt="2022-03-09T17:41:45.175" v="2437" actId="1076"/>
          <ac:spMkLst>
            <pc:docMk/>
            <pc:sldMk cId="1827645170" sldId="1703"/>
            <ac:spMk id="14" creationId="{A9903E2C-D335-45F2-87E9-DF862E966DF8}"/>
          </ac:spMkLst>
        </pc:spChg>
      </pc:sldChg>
      <pc:sldChg chg="addSp delSp modSp add mod">
        <pc:chgData name="Andre Luis Tavares" userId="429f46d741892448" providerId="LiveId" clId="{86A9E78B-6BFC-4226-9E26-A4659F5BB2BD}" dt="2022-03-09T17:42:05.823" v="2443" actId="478"/>
        <pc:sldMkLst>
          <pc:docMk/>
          <pc:sldMk cId="2073089737" sldId="1704"/>
        </pc:sldMkLst>
        <pc:spChg chg="del mod">
          <ac:chgData name="Andre Luis Tavares" userId="429f46d741892448" providerId="LiveId" clId="{86A9E78B-6BFC-4226-9E26-A4659F5BB2BD}" dt="2022-03-09T17:42:05.823" v="2443" actId="478"/>
          <ac:spMkLst>
            <pc:docMk/>
            <pc:sldMk cId="2073089737" sldId="1704"/>
            <ac:spMk id="3" creationId="{5BC4A320-3FCF-4B5B-BE30-1765EC9D92D3}"/>
          </ac:spMkLst>
        </pc:spChg>
        <pc:spChg chg="mod">
          <ac:chgData name="Andre Luis Tavares" userId="429f46d741892448" providerId="LiveId" clId="{86A9E78B-6BFC-4226-9E26-A4659F5BB2BD}" dt="2022-03-09T17:42:02.628" v="2442" actId="122"/>
          <ac:spMkLst>
            <pc:docMk/>
            <pc:sldMk cId="2073089737" sldId="1704"/>
            <ac:spMk id="10" creationId="{2C13E58E-2280-4167-8C0F-0E049AEC9029}"/>
          </ac:spMkLst>
        </pc:spChg>
        <pc:spChg chg="del">
          <ac:chgData name="Andre Luis Tavares" userId="429f46d741892448" providerId="LiveId" clId="{86A9E78B-6BFC-4226-9E26-A4659F5BB2BD}" dt="2022-03-03T14:33:43.598" v="1390" actId="478"/>
          <ac:spMkLst>
            <pc:docMk/>
            <pc:sldMk cId="2073089737" sldId="1704"/>
            <ac:spMk id="14" creationId="{A9903E2C-D335-45F2-87E9-DF862E966DF8}"/>
          </ac:spMkLst>
        </pc:spChg>
        <pc:graphicFrameChg chg="add mod">
          <ac:chgData name="Andre Luis Tavares" userId="429f46d741892448" providerId="LiveId" clId="{86A9E78B-6BFC-4226-9E26-A4659F5BB2BD}" dt="2022-03-03T14:33:53.437" v="1392" actId="1076"/>
          <ac:graphicFrameMkLst>
            <pc:docMk/>
            <pc:sldMk cId="2073089737" sldId="1704"/>
            <ac:graphicFrameMk id="12" creationId="{98D44B13-4E12-44D0-9D6D-EABE8B8013D8}"/>
          </ac:graphicFrameMkLst>
        </pc:graphicFrameChg>
      </pc:sldChg>
      <pc:sldChg chg="addSp delSp modSp add mod ord">
        <pc:chgData name="Andre Luis Tavares" userId="429f46d741892448" providerId="LiveId" clId="{86A9E78B-6BFC-4226-9E26-A4659F5BB2BD}" dt="2022-03-09T17:42:29.121" v="2460" actId="6549"/>
        <pc:sldMkLst>
          <pc:docMk/>
          <pc:sldMk cId="2160994131" sldId="1705"/>
        </pc:sldMkLst>
        <pc:spChg chg="mod">
          <ac:chgData name="Andre Luis Tavares" userId="429f46d741892448" providerId="LiveId" clId="{86A9E78B-6BFC-4226-9E26-A4659F5BB2BD}" dt="2022-03-09T17:42:29.121" v="2460" actId="6549"/>
          <ac:spMkLst>
            <pc:docMk/>
            <pc:sldMk cId="2160994131" sldId="1705"/>
            <ac:spMk id="3" creationId="{5BC4A320-3FCF-4B5B-BE30-1765EC9D92D3}"/>
          </ac:spMkLst>
        </pc:spChg>
        <pc:spChg chg="mod">
          <ac:chgData name="Andre Luis Tavares" userId="429f46d741892448" providerId="LiveId" clId="{86A9E78B-6BFC-4226-9E26-A4659F5BB2BD}" dt="2022-03-09T17:42:24.135" v="2458" actId="20577"/>
          <ac:spMkLst>
            <pc:docMk/>
            <pc:sldMk cId="2160994131" sldId="1705"/>
            <ac:spMk id="10" creationId="{2C13E58E-2280-4167-8C0F-0E049AEC9029}"/>
          </ac:spMkLst>
        </pc:spChg>
        <pc:spChg chg="del">
          <ac:chgData name="Andre Luis Tavares" userId="429f46d741892448" providerId="LiveId" clId="{86A9E78B-6BFC-4226-9E26-A4659F5BB2BD}" dt="2022-03-03T14:34:46.285" v="1436" actId="478"/>
          <ac:spMkLst>
            <pc:docMk/>
            <pc:sldMk cId="2160994131" sldId="1705"/>
            <ac:spMk id="14" creationId="{A9903E2C-D335-45F2-87E9-DF862E966DF8}"/>
          </ac:spMkLst>
        </pc:spChg>
        <pc:graphicFrameChg chg="add mod">
          <ac:chgData name="Andre Luis Tavares" userId="429f46d741892448" providerId="LiveId" clId="{86A9E78B-6BFC-4226-9E26-A4659F5BB2BD}" dt="2022-03-03T14:34:50.163" v="1438" actId="1076"/>
          <ac:graphicFrameMkLst>
            <pc:docMk/>
            <pc:sldMk cId="2160994131" sldId="1705"/>
            <ac:graphicFrameMk id="12" creationId="{E1956624-6EE2-4193-BF02-B9C9B193DB2A}"/>
          </ac:graphicFrameMkLst>
        </pc:graphicFrameChg>
      </pc:sldChg>
      <pc:sldChg chg="addSp delSp modSp add mod ord">
        <pc:chgData name="Andre Luis Tavares" userId="429f46d741892448" providerId="LiveId" clId="{86A9E78B-6BFC-4226-9E26-A4659F5BB2BD}" dt="2022-03-09T17:43:22.967" v="2468" actId="478"/>
        <pc:sldMkLst>
          <pc:docMk/>
          <pc:sldMk cId="3732736571" sldId="1706"/>
        </pc:sldMkLst>
        <pc:spChg chg="del mod">
          <ac:chgData name="Andre Luis Tavares" userId="429f46d741892448" providerId="LiveId" clId="{86A9E78B-6BFC-4226-9E26-A4659F5BB2BD}" dt="2022-03-09T17:43:22.967" v="2468" actId="478"/>
          <ac:spMkLst>
            <pc:docMk/>
            <pc:sldMk cId="3732736571" sldId="1706"/>
            <ac:spMk id="3" creationId="{5BC4A320-3FCF-4B5B-BE30-1765EC9D92D3}"/>
          </ac:spMkLst>
        </pc:spChg>
        <pc:spChg chg="mod">
          <ac:chgData name="Andre Luis Tavares" userId="429f46d741892448" providerId="LiveId" clId="{86A9E78B-6BFC-4226-9E26-A4659F5BB2BD}" dt="2022-03-09T17:43:08.051" v="2466" actId="122"/>
          <ac:spMkLst>
            <pc:docMk/>
            <pc:sldMk cId="3732736571" sldId="1706"/>
            <ac:spMk id="10" creationId="{2C13E58E-2280-4167-8C0F-0E049AEC9029}"/>
          </ac:spMkLst>
        </pc:spChg>
        <pc:spChg chg="del">
          <ac:chgData name="Andre Luis Tavares" userId="429f46d741892448" providerId="LiveId" clId="{86A9E78B-6BFC-4226-9E26-A4659F5BB2BD}" dt="2022-03-03T14:40:02.513" v="1442" actId="478"/>
          <ac:spMkLst>
            <pc:docMk/>
            <pc:sldMk cId="3732736571" sldId="1706"/>
            <ac:spMk id="14" creationId="{A9903E2C-D335-45F2-87E9-DF862E966DF8}"/>
          </ac:spMkLst>
        </pc:spChg>
        <pc:graphicFrameChg chg="add mod">
          <ac:chgData name="Andre Luis Tavares" userId="429f46d741892448" providerId="LiveId" clId="{86A9E78B-6BFC-4226-9E26-A4659F5BB2BD}" dt="2022-03-03T14:43:43.632" v="1464" actId="1076"/>
          <ac:graphicFrameMkLst>
            <pc:docMk/>
            <pc:sldMk cId="3732736571" sldId="1706"/>
            <ac:graphicFrameMk id="12" creationId="{8265A529-E8BC-4A98-9527-F233F29C30AE}"/>
          </ac:graphicFrameMkLst>
        </pc:graphicFrameChg>
      </pc:sldChg>
      <pc:sldChg chg="addSp delSp modSp add mod">
        <pc:chgData name="Andre Luis Tavares" userId="429f46d741892448" providerId="LiveId" clId="{86A9E78B-6BFC-4226-9E26-A4659F5BB2BD}" dt="2022-03-09T17:44:00.597" v="2475" actId="478"/>
        <pc:sldMkLst>
          <pc:docMk/>
          <pc:sldMk cId="2458055193" sldId="1707"/>
        </pc:sldMkLst>
        <pc:spChg chg="del mod">
          <ac:chgData name="Andre Luis Tavares" userId="429f46d741892448" providerId="LiveId" clId="{86A9E78B-6BFC-4226-9E26-A4659F5BB2BD}" dt="2022-03-09T17:44:00.597" v="2475" actId="478"/>
          <ac:spMkLst>
            <pc:docMk/>
            <pc:sldMk cId="2458055193" sldId="1707"/>
            <ac:spMk id="3" creationId="{5BC4A320-3FCF-4B5B-BE30-1765EC9D92D3}"/>
          </ac:spMkLst>
        </pc:spChg>
        <pc:spChg chg="mod">
          <ac:chgData name="Andre Luis Tavares" userId="429f46d741892448" providerId="LiveId" clId="{86A9E78B-6BFC-4226-9E26-A4659F5BB2BD}" dt="2022-03-09T17:43:57.171" v="2474" actId="207"/>
          <ac:spMkLst>
            <pc:docMk/>
            <pc:sldMk cId="2458055193" sldId="1707"/>
            <ac:spMk id="10" creationId="{2C13E58E-2280-4167-8C0F-0E049AEC9029}"/>
          </ac:spMkLst>
        </pc:spChg>
        <pc:spChg chg="add mod">
          <ac:chgData name="Andre Luis Tavares" userId="429f46d741892448" providerId="LiveId" clId="{86A9E78B-6BFC-4226-9E26-A4659F5BB2BD}" dt="2022-03-09T17:43:45.666" v="2471" actId="2711"/>
          <ac:spMkLst>
            <pc:docMk/>
            <pc:sldMk cId="2458055193" sldId="1707"/>
            <ac:spMk id="14" creationId="{2D769B65-2A9A-4785-961B-4AE96C033CC6}"/>
          </ac:spMkLst>
        </pc:spChg>
        <pc:graphicFrameChg chg="del">
          <ac:chgData name="Andre Luis Tavares" userId="429f46d741892448" providerId="LiveId" clId="{86A9E78B-6BFC-4226-9E26-A4659F5BB2BD}" dt="2022-03-03T14:48:22.294" v="1521" actId="478"/>
          <ac:graphicFrameMkLst>
            <pc:docMk/>
            <pc:sldMk cId="2458055193" sldId="1707"/>
            <ac:graphicFrameMk id="12" creationId="{8265A529-E8BC-4A98-9527-F233F29C30AE}"/>
          </ac:graphicFrameMkLst>
        </pc:graphicFrameChg>
        <pc:graphicFrameChg chg="add mod">
          <ac:chgData name="Andre Luis Tavares" userId="429f46d741892448" providerId="LiveId" clId="{86A9E78B-6BFC-4226-9E26-A4659F5BB2BD}" dt="2022-03-03T14:48:53.449" v="1543" actId="1076"/>
          <ac:graphicFrameMkLst>
            <pc:docMk/>
            <pc:sldMk cId="2458055193" sldId="1707"/>
            <ac:graphicFrameMk id="13" creationId="{68F611B5-AD63-4ADE-AE37-FDCB5ADB7FFE}"/>
          </ac:graphicFrameMkLst>
        </pc:graphicFrameChg>
      </pc:sldChg>
      <pc:sldChg chg="addSp delSp modSp add del mod ord">
        <pc:chgData name="Andre Luis Tavares" userId="429f46d741892448" providerId="LiveId" clId="{86A9E78B-6BFC-4226-9E26-A4659F5BB2BD}" dt="2022-03-03T14:46:33.315" v="1519" actId="47"/>
        <pc:sldMkLst>
          <pc:docMk/>
          <pc:sldMk cId="4106018896" sldId="1707"/>
        </pc:sldMkLst>
        <pc:spChg chg="mod">
          <ac:chgData name="Andre Luis Tavares" userId="429f46d741892448" providerId="LiveId" clId="{86A9E78B-6BFC-4226-9E26-A4659F5BB2BD}" dt="2022-03-03T14:45:58.944" v="1513" actId="1076"/>
          <ac:spMkLst>
            <pc:docMk/>
            <pc:sldMk cId="4106018896" sldId="1707"/>
            <ac:spMk id="3" creationId="{5BC4A320-3FCF-4B5B-BE30-1765EC9D92D3}"/>
          </ac:spMkLst>
        </pc:spChg>
        <pc:spChg chg="add mod">
          <ac:chgData name="Andre Luis Tavares" userId="429f46d741892448" providerId="LiveId" clId="{86A9E78B-6BFC-4226-9E26-A4659F5BB2BD}" dt="2022-03-03T14:45:53.059" v="1512" actId="1035"/>
          <ac:spMkLst>
            <pc:docMk/>
            <pc:sldMk cId="4106018896" sldId="1707"/>
            <ac:spMk id="12" creationId="{234236B7-70C1-4BA1-AEC4-488F37AB03A8}"/>
          </ac:spMkLst>
        </pc:spChg>
        <pc:spChg chg="add mod">
          <ac:chgData name="Andre Luis Tavares" userId="429f46d741892448" providerId="LiveId" clId="{86A9E78B-6BFC-4226-9E26-A4659F5BB2BD}" dt="2022-03-03T14:45:53.059" v="1512" actId="1035"/>
          <ac:spMkLst>
            <pc:docMk/>
            <pc:sldMk cId="4106018896" sldId="1707"/>
            <ac:spMk id="13" creationId="{7A3776B7-6001-45B3-BE4F-C4582ABA8DF0}"/>
          </ac:spMkLst>
        </pc:spChg>
        <pc:spChg chg="del">
          <ac:chgData name="Andre Luis Tavares" userId="429f46d741892448" providerId="LiveId" clId="{86A9E78B-6BFC-4226-9E26-A4659F5BB2BD}" dt="2022-03-03T14:44:14.423" v="1468" actId="478"/>
          <ac:spMkLst>
            <pc:docMk/>
            <pc:sldMk cId="4106018896" sldId="1707"/>
            <ac:spMk id="14" creationId="{A9903E2C-D335-45F2-87E9-DF862E966DF8}"/>
          </ac:spMkLst>
        </pc:spChg>
        <pc:spChg chg="add mod">
          <ac:chgData name="Andre Luis Tavares" userId="429f46d741892448" providerId="LiveId" clId="{86A9E78B-6BFC-4226-9E26-A4659F5BB2BD}" dt="2022-03-03T14:45:53.059" v="1512" actId="1035"/>
          <ac:spMkLst>
            <pc:docMk/>
            <pc:sldMk cId="4106018896" sldId="1707"/>
            <ac:spMk id="15" creationId="{4ACF13B3-D45D-4EB1-A264-2FABD987C389}"/>
          </ac:spMkLst>
        </pc:spChg>
        <pc:spChg chg="add mod">
          <ac:chgData name="Andre Luis Tavares" userId="429f46d741892448" providerId="LiveId" clId="{86A9E78B-6BFC-4226-9E26-A4659F5BB2BD}" dt="2022-03-03T14:45:53.059" v="1512" actId="1035"/>
          <ac:spMkLst>
            <pc:docMk/>
            <pc:sldMk cId="4106018896" sldId="1707"/>
            <ac:spMk id="16" creationId="{13889ACC-5948-4377-9FB8-B33643AF4D79}"/>
          </ac:spMkLst>
        </pc:spChg>
        <pc:spChg chg="add mod">
          <ac:chgData name="Andre Luis Tavares" userId="429f46d741892448" providerId="LiveId" clId="{86A9E78B-6BFC-4226-9E26-A4659F5BB2BD}" dt="2022-03-03T14:45:53.059" v="1512" actId="1035"/>
          <ac:spMkLst>
            <pc:docMk/>
            <pc:sldMk cId="4106018896" sldId="1707"/>
            <ac:spMk id="17" creationId="{6D0D649B-2554-4F59-8BCC-7080FE58637E}"/>
          </ac:spMkLst>
        </pc:spChg>
        <pc:spChg chg="add mod">
          <ac:chgData name="Andre Luis Tavares" userId="429f46d741892448" providerId="LiveId" clId="{86A9E78B-6BFC-4226-9E26-A4659F5BB2BD}" dt="2022-03-03T14:45:53.059" v="1512" actId="1035"/>
          <ac:spMkLst>
            <pc:docMk/>
            <pc:sldMk cId="4106018896" sldId="1707"/>
            <ac:spMk id="18" creationId="{749E24DE-9ABD-43C6-8169-85B010DA6448}"/>
          </ac:spMkLst>
        </pc:spChg>
        <pc:spChg chg="add mod">
          <ac:chgData name="Andre Luis Tavares" userId="429f46d741892448" providerId="LiveId" clId="{86A9E78B-6BFC-4226-9E26-A4659F5BB2BD}" dt="2022-03-03T14:45:53.059" v="1512" actId="1035"/>
          <ac:spMkLst>
            <pc:docMk/>
            <pc:sldMk cId="4106018896" sldId="1707"/>
            <ac:spMk id="19" creationId="{862529A5-C745-42B4-8E70-CBC8F3A45FF3}"/>
          </ac:spMkLst>
        </pc:spChg>
        <pc:spChg chg="add mod">
          <ac:chgData name="Andre Luis Tavares" userId="429f46d741892448" providerId="LiveId" clId="{86A9E78B-6BFC-4226-9E26-A4659F5BB2BD}" dt="2022-03-03T14:45:53.059" v="1512" actId="1035"/>
          <ac:spMkLst>
            <pc:docMk/>
            <pc:sldMk cId="4106018896" sldId="1707"/>
            <ac:spMk id="20" creationId="{75B6D397-C1C9-41D1-BBDC-108163FF3362}"/>
          </ac:spMkLst>
        </pc:spChg>
        <pc:spChg chg="add mod">
          <ac:chgData name="Andre Luis Tavares" userId="429f46d741892448" providerId="LiveId" clId="{86A9E78B-6BFC-4226-9E26-A4659F5BB2BD}" dt="2022-03-03T14:45:53.059" v="1512" actId="1035"/>
          <ac:spMkLst>
            <pc:docMk/>
            <pc:sldMk cId="4106018896" sldId="1707"/>
            <ac:spMk id="21" creationId="{3618D773-BE27-41DE-ABAF-FB8CCA91FB6A}"/>
          </ac:spMkLst>
        </pc:spChg>
        <pc:spChg chg="add mod">
          <ac:chgData name="Andre Luis Tavares" userId="429f46d741892448" providerId="LiveId" clId="{86A9E78B-6BFC-4226-9E26-A4659F5BB2BD}" dt="2022-03-03T14:45:53.059" v="1512" actId="1035"/>
          <ac:spMkLst>
            <pc:docMk/>
            <pc:sldMk cId="4106018896" sldId="1707"/>
            <ac:spMk id="22" creationId="{11C18C8E-966B-484F-9DE7-950DC85F0970}"/>
          </ac:spMkLst>
        </pc:spChg>
        <pc:spChg chg="add mod">
          <ac:chgData name="Andre Luis Tavares" userId="429f46d741892448" providerId="LiveId" clId="{86A9E78B-6BFC-4226-9E26-A4659F5BB2BD}" dt="2022-03-03T14:45:53.059" v="1512" actId="1035"/>
          <ac:spMkLst>
            <pc:docMk/>
            <pc:sldMk cId="4106018896" sldId="1707"/>
            <ac:spMk id="23" creationId="{314A0378-B3A5-46AA-99B1-88FB1FE6C351}"/>
          </ac:spMkLst>
        </pc:spChg>
        <pc:spChg chg="add mod">
          <ac:chgData name="Andre Luis Tavares" userId="429f46d741892448" providerId="LiveId" clId="{86A9E78B-6BFC-4226-9E26-A4659F5BB2BD}" dt="2022-03-03T14:45:53.059" v="1512" actId="1035"/>
          <ac:spMkLst>
            <pc:docMk/>
            <pc:sldMk cId="4106018896" sldId="1707"/>
            <ac:spMk id="24" creationId="{56A70751-16F4-4E98-ABF9-9E2B777E2BBB}"/>
          </ac:spMkLst>
        </pc:spChg>
        <pc:spChg chg="add mod">
          <ac:chgData name="Andre Luis Tavares" userId="429f46d741892448" providerId="LiveId" clId="{86A9E78B-6BFC-4226-9E26-A4659F5BB2BD}" dt="2022-03-03T14:45:53.059" v="1512" actId="1035"/>
          <ac:spMkLst>
            <pc:docMk/>
            <pc:sldMk cId="4106018896" sldId="1707"/>
            <ac:spMk id="25" creationId="{1F45884C-C124-4F67-8571-1929BA53D34E}"/>
          </ac:spMkLst>
        </pc:spChg>
        <pc:spChg chg="add mod">
          <ac:chgData name="Andre Luis Tavares" userId="429f46d741892448" providerId="LiveId" clId="{86A9E78B-6BFC-4226-9E26-A4659F5BB2BD}" dt="2022-03-03T14:45:53.059" v="1512" actId="1035"/>
          <ac:spMkLst>
            <pc:docMk/>
            <pc:sldMk cId="4106018896" sldId="1707"/>
            <ac:spMk id="26" creationId="{9B215411-723A-4FF3-A676-094E6FF514FE}"/>
          </ac:spMkLst>
        </pc:spChg>
        <pc:spChg chg="add mod">
          <ac:chgData name="Andre Luis Tavares" userId="429f46d741892448" providerId="LiveId" clId="{86A9E78B-6BFC-4226-9E26-A4659F5BB2BD}" dt="2022-03-03T14:45:53.059" v="1512" actId="1035"/>
          <ac:spMkLst>
            <pc:docMk/>
            <pc:sldMk cId="4106018896" sldId="1707"/>
            <ac:spMk id="27" creationId="{B1C14E19-2188-4979-B527-86B4DE3B547C}"/>
          </ac:spMkLst>
        </pc:spChg>
        <pc:spChg chg="add mod">
          <ac:chgData name="Andre Luis Tavares" userId="429f46d741892448" providerId="LiveId" clId="{86A9E78B-6BFC-4226-9E26-A4659F5BB2BD}" dt="2022-03-03T14:45:53.059" v="1512" actId="1035"/>
          <ac:spMkLst>
            <pc:docMk/>
            <pc:sldMk cId="4106018896" sldId="1707"/>
            <ac:spMk id="28" creationId="{AD485166-2A2E-470B-BF5E-E4B587B742E0}"/>
          </ac:spMkLst>
        </pc:spChg>
        <pc:spChg chg="add mod">
          <ac:chgData name="Andre Luis Tavares" userId="429f46d741892448" providerId="LiveId" clId="{86A9E78B-6BFC-4226-9E26-A4659F5BB2BD}" dt="2022-03-03T14:45:53.059" v="1512" actId="1035"/>
          <ac:spMkLst>
            <pc:docMk/>
            <pc:sldMk cId="4106018896" sldId="1707"/>
            <ac:spMk id="29" creationId="{3EE6ACD6-1518-4D59-B0CE-A4F16AD420C7}"/>
          </ac:spMkLst>
        </pc:spChg>
        <pc:spChg chg="add mod">
          <ac:chgData name="Andre Luis Tavares" userId="429f46d741892448" providerId="LiveId" clId="{86A9E78B-6BFC-4226-9E26-A4659F5BB2BD}" dt="2022-03-03T14:45:53.059" v="1512" actId="1035"/>
          <ac:spMkLst>
            <pc:docMk/>
            <pc:sldMk cId="4106018896" sldId="1707"/>
            <ac:spMk id="30" creationId="{457E067D-9F6C-459A-9F98-74AB36819BF7}"/>
          </ac:spMkLst>
        </pc:spChg>
        <pc:spChg chg="add mod">
          <ac:chgData name="Andre Luis Tavares" userId="429f46d741892448" providerId="LiveId" clId="{86A9E78B-6BFC-4226-9E26-A4659F5BB2BD}" dt="2022-03-03T14:45:53.059" v="1512" actId="1035"/>
          <ac:spMkLst>
            <pc:docMk/>
            <pc:sldMk cId="4106018896" sldId="1707"/>
            <ac:spMk id="31" creationId="{95F1B160-0A05-4800-93E1-BC34129E1B40}"/>
          </ac:spMkLst>
        </pc:spChg>
        <pc:spChg chg="add mod">
          <ac:chgData name="Andre Luis Tavares" userId="429f46d741892448" providerId="LiveId" clId="{86A9E78B-6BFC-4226-9E26-A4659F5BB2BD}" dt="2022-03-03T14:45:53.059" v="1512" actId="1035"/>
          <ac:spMkLst>
            <pc:docMk/>
            <pc:sldMk cId="4106018896" sldId="1707"/>
            <ac:spMk id="32" creationId="{919F4C53-653A-4B03-9410-84CDE252B8B7}"/>
          </ac:spMkLst>
        </pc:spChg>
        <pc:spChg chg="add mod">
          <ac:chgData name="Andre Luis Tavares" userId="429f46d741892448" providerId="LiveId" clId="{86A9E78B-6BFC-4226-9E26-A4659F5BB2BD}" dt="2022-03-03T14:45:53.059" v="1512" actId="1035"/>
          <ac:spMkLst>
            <pc:docMk/>
            <pc:sldMk cId="4106018896" sldId="1707"/>
            <ac:spMk id="33" creationId="{FA1BD0F5-429B-46A1-9550-EC154333EA36}"/>
          </ac:spMkLst>
        </pc:spChg>
        <pc:spChg chg="add mod">
          <ac:chgData name="Andre Luis Tavares" userId="429f46d741892448" providerId="LiveId" clId="{86A9E78B-6BFC-4226-9E26-A4659F5BB2BD}" dt="2022-03-03T14:45:53.059" v="1512" actId="1035"/>
          <ac:spMkLst>
            <pc:docMk/>
            <pc:sldMk cId="4106018896" sldId="1707"/>
            <ac:spMk id="34" creationId="{9B59B4B9-E6E0-4E67-84B5-ECCF1BAFE86C}"/>
          </ac:spMkLst>
        </pc:spChg>
        <pc:spChg chg="add mod">
          <ac:chgData name="Andre Luis Tavares" userId="429f46d741892448" providerId="LiveId" clId="{86A9E78B-6BFC-4226-9E26-A4659F5BB2BD}" dt="2022-03-03T14:45:53.059" v="1512" actId="1035"/>
          <ac:spMkLst>
            <pc:docMk/>
            <pc:sldMk cId="4106018896" sldId="1707"/>
            <ac:spMk id="35" creationId="{6C4930A7-B0F2-4DFC-B17D-1C2976F1E1BC}"/>
          </ac:spMkLst>
        </pc:spChg>
        <pc:spChg chg="add mod">
          <ac:chgData name="Andre Luis Tavares" userId="429f46d741892448" providerId="LiveId" clId="{86A9E78B-6BFC-4226-9E26-A4659F5BB2BD}" dt="2022-03-03T14:45:53.059" v="1512" actId="1035"/>
          <ac:spMkLst>
            <pc:docMk/>
            <pc:sldMk cId="4106018896" sldId="1707"/>
            <ac:spMk id="36" creationId="{4B481B47-9E67-4D83-A29A-646DE2C5B9D4}"/>
          </ac:spMkLst>
        </pc:spChg>
        <pc:spChg chg="add mod">
          <ac:chgData name="Andre Luis Tavares" userId="429f46d741892448" providerId="LiveId" clId="{86A9E78B-6BFC-4226-9E26-A4659F5BB2BD}" dt="2022-03-03T14:46:04.596" v="1514" actId="207"/>
          <ac:spMkLst>
            <pc:docMk/>
            <pc:sldMk cId="4106018896" sldId="1707"/>
            <ac:spMk id="37" creationId="{512ED8F7-F954-41B7-84F6-FBB271B8439D}"/>
          </ac:spMkLst>
        </pc:spChg>
        <pc:spChg chg="add mod">
          <ac:chgData name="Andre Luis Tavares" userId="429f46d741892448" providerId="LiveId" clId="{86A9E78B-6BFC-4226-9E26-A4659F5BB2BD}" dt="2022-03-03T14:45:53.059" v="1512" actId="1035"/>
          <ac:spMkLst>
            <pc:docMk/>
            <pc:sldMk cId="4106018896" sldId="1707"/>
            <ac:spMk id="38" creationId="{209B7622-F506-45ED-ADBF-05FEDBB0C435}"/>
          </ac:spMkLst>
        </pc:spChg>
        <pc:spChg chg="add mod">
          <ac:chgData name="Andre Luis Tavares" userId="429f46d741892448" providerId="LiveId" clId="{86A9E78B-6BFC-4226-9E26-A4659F5BB2BD}" dt="2022-03-03T14:46:12.074" v="1516" actId="207"/>
          <ac:spMkLst>
            <pc:docMk/>
            <pc:sldMk cId="4106018896" sldId="1707"/>
            <ac:spMk id="39" creationId="{4D684AD6-1E32-4502-9C2C-ADC55D75D7FE}"/>
          </ac:spMkLst>
        </pc:spChg>
        <pc:spChg chg="add mod">
          <ac:chgData name="Andre Luis Tavares" userId="429f46d741892448" providerId="LiveId" clId="{86A9E78B-6BFC-4226-9E26-A4659F5BB2BD}" dt="2022-03-03T14:45:53.059" v="1512" actId="1035"/>
          <ac:spMkLst>
            <pc:docMk/>
            <pc:sldMk cId="4106018896" sldId="1707"/>
            <ac:spMk id="40" creationId="{7E33C104-3FAE-4488-8AC0-C85601BF6EA0}"/>
          </ac:spMkLst>
        </pc:spChg>
        <pc:spChg chg="add mod">
          <ac:chgData name="Andre Luis Tavares" userId="429f46d741892448" providerId="LiveId" clId="{86A9E78B-6BFC-4226-9E26-A4659F5BB2BD}" dt="2022-03-03T14:46:23.353" v="1518" actId="207"/>
          <ac:spMkLst>
            <pc:docMk/>
            <pc:sldMk cId="4106018896" sldId="1707"/>
            <ac:spMk id="41" creationId="{ADD9F6CD-C891-42B9-A880-8E3160025868}"/>
          </ac:spMkLst>
        </pc:spChg>
        <pc:spChg chg="add mod">
          <ac:chgData name="Andre Luis Tavares" userId="429f46d741892448" providerId="LiveId" clId="{86A9E78B-6BFC-4226-9E26-A4659F5BB2BD}" dt="2022-03-03T14:45:53.059" v="1512" actId="1035"/>
          <ac:spMkLst>
            <pc:docMk/>
            <pc:sldMk cId="4106018896" sldId="1707"/>
            <ac:spMk id="42" creationId="{773D510A-AA23-4997-8E78-F442F465BE8C}"/>
          </ac:spMkLst>
        </pc:spChg>
        <pc:spChg chg="add mod">
          <ac:chgData name="Andre Luis Tavares" userId="429f46d741892448" providerId="LiveId" clId="{86A9E78B-6BFC-4226-9E26-A4659F5BB2BD}" dt="2022-03-03T14:45:53.059" v="1512" actId="1035"/>
          <ac:spMkLst>
            <pc:docMk/>
            <pc:sldMk cId="4106018896" sldId="1707"/>
            <ac:spMk id="43" creationId="{4EB875AD-97F8-4089-8209-919060C7AD04}"/>
          </ac:spMkLst>
        </pc:spChg>
        <pc:spChg chg="add mod">
          <ac:chgData name="Andre Luis Tavares" userId="429f46d741892448" providerId="LiveId" clId="{86A9E78B-6BFC-4226-9E26-A4659F5BB2BD}" dt="2022-03-03T14:45:53.059" v="1512" actId="1035"/>
          <ac:spMkLst>
            <pc:docMk/>
            <pc:sldMk cId="4106018896" sldId="1707"/>
            <ac:spMk id="44" creationId="{E7732308-E688-4C79-AFB4-562DEC438804}"/>
          </ac:spMkLst>
        </pc:spChg>
        <pc:spChg chg="add mod">
          <ac:chgData name="Andre Luis Tavares" userId="429f46d741892448" providerId="LiveId" clId="{86A9E78B-6BFC-4226-9E26-A4659F5BB2BD}" dt="2022-03-03T14:45:53.059" v="1512" actId="1035"/>
          <ac:spMkLst>
            <pc:docMk/>
            <pc:sldMk cId="4106018896" sldId="1707"/>
            <ac:spMk id="45" creationId="{8C6B25E8-4D0A-48F9-A440-E07A5040BCC1}"/>
          </ac:spMkLst>
        </pc:spChg>
        <pc:spChg chg="add mod">
          <ac:chgData name="Andre Luis Tavares" userId="429f46d741892448" providerId="LiveId" clId="{86A9E78B-6BFC-4226-9E26-A4659F5BB2BD}" dt="2022-03-03T14:45:53.059" v="1512" actId="1035"/>
          <ac:spMkLst>
            <pc:docMk/>
            <pc:sldMk cId="4106018896" sldId="1707"/>
            <ac:spMk id="46" creationId="{7CB21156-F1D8-4B45-8C4B-2786781C6152}"/>
          </ac:spMkLst>
        </pc:spChg>
        <pc:graphicFrameChg chg="add mod">
          <ac:chgData name="Andre Luis Tavares" userId="429f46d741892448" providerId="LiveId" clId="{86A9E78B-6BFC-4226-9E26-A4659F5BB2BD}" dt="2022-03-03T14:45:53.059" v="1512" actId="1035"/>
          <ac:graphicFrameMkLst>
            <pc:docMk/>
            <pc:sldMk cId="4106018896" sldId="1707"/>
            <ac:graphicFrameMk id="47" creationId="{40E35B52-E31C-4472-94B9-89844A74DF95}"/>
          </ac:graphicFrameMkLst>
        </pc:graphicFrameChg>
      </pc:sldChg>
      <pc:sldChg chg="addSp delSp modSp add del mod ord">
        <pc:chgData name="Andre Luis Tavares" userId="429f46d741892448" providerId="LiveId" clId="{86A9E78B-6BFC-4226-9E26-A4659F5BB2BD}" dt="2022-03-09T17:44:21.684" v="2476" actId="47"/>
        <pc:sldMkLst>
          <pc:docMk/>
          <pc:sldMk cId="992999897" sldId="1708"/>
        </pc:sldMkLst>
        <pc:spChg chg="mod">
          <ac:chgData name="Andre Luis Tavares" userId="429f46d741892448" providerId="LiveId" clId="{86A9E78B-6BFC-4226-9E26-A4659F5BB2BD}" dt="2022-03-03T14:56:09.257" v="1588" actId="1076"/>
          <ac:spMkLst>
            <pc:docMk/>
            <pc:sldMk cId="992999897" sldId="1708"/>
            <ac:spMk id="3" creationId="{5BC4A320-3FCF-4B5B-BE30-1765EC9D92D3}"/>
          </ac:spMkLst>
        </pc:spChg>
        <pc:spChg chg="del">
          <ac:chgData name="Andre Luis Tavares" userId="429f46d741892448" providerId="LiveId" clId="{86A9E78B-6BFC-4226-9E26-A4659F5BB2BD}" dt="2022-03-03T14:55:55.552" v="1585" actId="478"/>
          <ac:spMkLst>
            <pc:docMk/>
            <pc:sldMk cId="992999897" sldId="1708"/>
            <ac:spMk id="14" creationId="{A9903E2C-D335-45F2-87E9-DF862E966DF8}"/>
          </ac:spMkLst>
        </pc:spChg>
        <pc:graphicFrameChg chg="add mod">
          <ac:chgData name="Andre Luis Tavares" userId="429f46d741892448" providerId="LiveId" clId="{86A9E78B-6BFC-4226-9E26-A4659F5BB2BD}" dt="2022-03-03T14:56:05.093" v="1587" actId="1076"/>
          <ac:graphicFrameMkLst>
            <pc:docMk/>
            <pc:sldMk cId="992999897" sldId="1708"/>
            <ac:graphicFrameMk id="12" creationId="{EB92108C-263F-4BCD-9132-9373377100A6}"/>
          </ac:graphicFrameMkLst>
        </pc:graphicFrameChg>
      </pc:sldChg>
      <pc:sldChg chg="addSp delSp modSp add mod">
        <pc:chgData name="Andre Luis Tavares" userId="429f46d741892448" providerId="LiveId" clId="{86A9E78B-6BFC-4226-9E26-A4659F5BB2BD}" dt="2022-03-03T15:00:42.838" v="1652"/>
        <pc:sldMkLst>
          <pc:docMk/>
          <pc:sldMk cId="3068008879" sldId="1709"/>
        </pc:sldMkLst>
        <pc:spChg chg="mod">
          <ac:chgData name="Andre Luis Tavares" userId="429f46d741892448" providerId="LiveId" clId="{86A9E78B-6BFC-4226-9E26-A4659F5BB2BD}" dt="2022-03-03T14:58:05.776" v="1644" actId="14100"/>
          <ac:spMkLst>
            <pc:docMk/>
            <pc:sldMk cId="3068008879" sldId="1709"/>
            <ac:spMk id="3" creationId="{5BC4A320-3FCF-4B5B-BE30-1765EC9D92D3}"/>
          </ac:spMkLst>
        </pc:spChg>
        <pc:spChg chg="add mod">
          <ac:chgData name="Andre Luis Tavares" userId="429f46d741892448" providerId="LiveId" clId="{86A9E78B-6BFC-4226-9E26-A4659F5BB2BD}" dt="2022-03-03T14:58:40.008" v="1650" actId="1076"/>
          <ac:spMkLst>
            <pc:docMk/>
            <pc:sldMk cId="3068008879" sldId="1709"/>
            <ac:spMk id="12" creationId="{5141A7E2-10A3-4BDD-9430-2DA7A624F9B4}"/>
          </ac:spMkLst>
        </pc:spChg>
        <pc:spChg chg="add del mod">
          <ac:chgData name="Andre Luis Tavares" userId="429f46d741892448" providerId="LiveId" clId="{86A9E78B-6BFC-4226-9E26-A4659F5BB2BD}" dt="2022-03-03T15:00:42.838" v="1652"/>
          <ac:spMkLst>
            <pc:docMk/>
            <pc:sldMk cId="3068008879" sldId="1709"/>
            <ac:spMk id="13" creationId="{8A22FBA7-67C6-4FF0-AA22-43F0554D8C2B}"/>
          </ac:spMkLst>
        </pc:spChg>
        <pc:spChg chg="del">
          <ac:chgData name="Andre Luis Tavares" userId="429f46d741892448" providerId="LiveId" clId="{86A9E78B-6BFC-4226-9E26-A4659F5BB2BD}" dt="2022-03-03T14:58:10.885" v="1645" actId="478"/>
          <ac:spMkLst>
            <pc:docMk/>
            <pc:sldMk cId="3068008879" sldId="1709"/>
            <ac:spMk id="14" creationId="{A9903E2C-D335-45F2-87E9-DF862E966DF8}"/>
          </ac:spMkLst>
        </pc:spChg>
      </pc:sldChg>
      <pc:sldChg chg="addSp delSp modSp add del mod">
        <pc:chgData name="Andre Luis Tavares" userId="429f46d741892448" providerId="LiveId" clId="{86A9E78B-6BFC-4226-9E26-A4659F5BB2BD}" dt="2022-03-09T18:46:17.913" v="2501" actId="47"/>
        <pc:sldMkLst>
          <pc:docMk/>
          <pc:sldMk cId="3015811544" sldId="1710"/>
        </pc:sldMkLst>
        <pc:spChg chg="del mod">
          <ac:chgData name="Andre Luis Tavares" userId="429f46d741892448" providerId="LiveId" clId="{86A9E78B-6BFC-4226-9E26-A4659F5BB2BD}" dt="2022-03-09T17:44:49.652" v="2483" actId="478"/>
          <ac:spMkLst>
            <pc:docMk/>
            <pc:sldMk cId="3015811544" sldId="1710"/>
            <ac:spMk id="3" creationId="{5BC4A320-3FCF-4B5B-BE30-1765EC9D92D3}"/>
          </ac:spMkLst>
        </pc:spChg>
        <pc:spChg chg="mod">
          <ac:chgData name="Andre Luis Tavares" userId="429f46d741892448" providerId="LiveId" clId="{86A9E78B-6BFC-4226-9E26-A4659F5BB2BD}" dt="2022-03-09T17:44:45.500" v="2482" actId="207"/>
          <ac:spMkLst>
            <pc:docMk/>
            <pc:sldMk cId="3015811544" sldId="1710"/>
            <ac:spMk id="10" creationId="{2C13E58E-2280-4167-8C0F-0E049AEC9029}"/>
          </ac:spMkLst>
        </pc:spChg>
        <pc:spChg chg="del">
          <ac:chgData name="Andre Luis Tavares" userId="429f46d741892448" providerId="LiveId" clId="{86A9E78B-6BFC-4226-9E26-A4659F5BB2BD}" dt="2022-03-03T15:01:01.789" v="1679" actId="478"/>
          <ac:spMkLst>
            <pc:docMk/>
            <pc:sldMk cId="3015811544" sldId="1710"/>
            <ac:spMk id="12" creationId="{5141A7E2-10A3-4BDD-9430-2DA7A624F9B4}"/>
          </ac:spMkLst>
        </pc:spChg>
        <pc:spChg chg="add mod">
          <ac:chgData name="Andre Luis Tavares" userId="429f46d741892448" providerId="LiveId" clId="{86A9E78B-6BFC-4226-9E26-A4659F5BB2BD}" dt="2022-03-09T17:45:47.197" v="2489" actId="1076"/>
          <ac:spMkLst>
            <pc:docMk/>
            <pc:sldMk cId="3015811544" sldId="1710"/>
            <ac:spMk id="13" creationId="{3901EC2E-306F-4E87-943D-0D1B450CBA86}"/>
          </ac:spMkLst>
        </pc:spChg>
      </pc:sldChg>
      <pc:sldChg chg="addSp delSp modSp add del mod">
        <pc:chgData name="Andre Luis Tavares" userId="429f46d741892448" providerId="LiveId" clId="{86A9E78B-6BFC-4226-9E26-A4659F5BB2BD}" dt="2022-03-09T13:28:55.615" v="1900" actId="2696"/>
        <pc:sldMkLst>
          <pc:docMk/>
          <pc:sldMk cId="1851687959" sldId="1711"/>
        </pc:sldMkLst>
        <pc:spChg chg="mod">
          <ac:chgData name="Andre Luis Tavares" userId="429f46d741892448" providerId="LiveId" clId="{86A9E78B-6BFC-4226-9E26-A4659F5BB2BD}" dt="2022-03-03T15:01:38.251" v="1697" actId="20577"/>
          <ac:spMkLst>
            <pc:docMk/>
            <pc:sldMk cId="1851687959" sldId="1711"/>
            <ac:spMk id="3" creationId="{5BC4A320-3FCF-4B5B-BE30-1765EC9D92D3}"/>
          </ac:spMkLst>
        </pc:spChg>
        <pc:spChg chg="add del mod">
          <ac:chgData name="Andre Luis Tavares" userId="429f46d741892448" providerId="LiveId" clId="{86A9E78B-6BFC-4226-9E26-A4659F5BB2BD}" dt="2022-03-03T15:02:11.810" v="1703" actId="22"/>
          <ac:spMkLst>
            <pc:docMk/>
            <pc:sldMk cId="1851687959" sldId="1711"/>
            <ac:spMk id="12" creationId="{7FFF67D4-280C-494B-914B-89F7041D3430}"/>
          </ac:spMkLst>
        </pc:spChg>
        <pc:spChg chg="del mod">
          <ac:chgData name="Andre Luis Tavares" userId="429f46d741892448" providerId="LiveId" clId="{86A9E78B-6BFC-4226-9E26-A4659F5BB2BD}" dt="2022-03-03T15:01:44.533" v="1699" actId="478"/>
          <ac:spMkLst>
            <pc:docMk/>
            <pc:sldMk cId="1851687959" sldId="1711"/>
            <ac:spMk id="13" creationId="{3901EC2E-306F-4E87-943D-0D1B450CBA86}"/>
          </ac:spMkLst>
        </pc:spChg>
        <pc:spChg chg="add mod">
          <ac:chgData name="Andre Luis Tavares" userId="429f46d741892448" providerId="LiveId" clId="{86A9E78B-6BFC-4226-9E26-A4659F5BB2BD}" dt="2022-03-03T15:03:36.223" v="1714" actId="3626"/>
          <ac:spMkLst>
            <pc:docMk/>
            <pc:sldMk cId="1851687959" sldId="1711"/>
            <ac:spMk id="14" creationId="{3F752D36-1A69-4D95-B2E2-25204AB43436}"/>
          </ac:spMkLst>
        </pc:spChg>
      </pc:sldChg>
      <pc:sldChg chg="addSp delSp modSp add mod">
        <pc:chgData name="Andre Luis Tavares" userId="429f46d741892448" providerId="LiveId" clId="{86A9E78B-6BFC-4226-9E26-A4659F5BB2BD}" dt="2022-03-03T15:06:04.842" v="1733" actId="207"/>
        <pc:sldMkLst>
          <pc:docMk/>
          <pc:sldMk cId="946891804" sldId="1712"/>
        </pc:sldMkLst>
        <pc:spChg chg="mod">
          <ac:chgData name="Andre Luis Tavares" userId="429f46d741892448" providerId="LiveId" clId="{86A9E78B-6BFC-4226-9E26-A4659F5BB2BD}" dt="2022-03-03T15:05:06.088" v="1724" actId="20577"/>
          <ac:spMkLst>
            <pc:docMk/>
            <pc:sldMk cId="946891804" sldId="1712"/>
            <ac:spMk id="3" creationId="{5BC4A320-3FCF-4B5B-BE30-1765EC9D92D3}"/>
          </ac:spMkLst>
        </pc:spChg>
        <pc:spChg chg="add mod">
          <ac:chgData name="Andre Luis Tavares" userId="429f46d741892448" providerId="LiveId" clId="{86A9E78B-6BFC-4226-9E26-A4659F5BB2BD}" dt="2022-03-03T15:06:04.842" v="1733" actId="207"/>
          <ac:spMkLst>
            <pc:docMk/>
            <pc:sldMk cId="946891804" sldId="1712"/>
            <ac:spMk id="12" creationId="{010D98C2-92A0-4BE2-B980-00D99A4A6322}"/>
          </ac:spMkLst>
        </pc:spChg>
        <pc:spChg chg="del mod">
          <ac:chgData name="Andre Luis Tavares" userId="429f46d741892448" providerId="LiveId" clId="{86A9E78B-6BFC-4226-9E26-A4659F5BB2BD}" dt="2022-03-03T15:05:42.410" v="1729" actId="478"/>
          <ac:spMkLst>
            <pc:docMk/>
            <pc:sldMk cId="946891804" sldId="1712"/>
            <ac:spMk id="14" creationId="{3F752D36-1A69-4D95-B2E2-25204AB43436}"/>
          </ac:spMkLst>
        </pc:spChg>
      </pc:sldChg>
      <pc:sldChg chg="addSp delSp modSp add del mod">
        <pc:chgData name="Andre Luis Tavares" userId="429f46d741892448" providerId="LiveId" clId="{86A9E78B-6BFC-4226-9E26-A4659F5BB2BD}" dt="2022-03-09T17:59:49.559" v="2490" actId="47"/>
        <pc:sldMkLst>
          <pc:docMk/>
          <pc:sldMk cId="3053377741" sldId="1713"/>
        </pc:sldMkLst>
        <pc:spChg chg="mod">
          <ac:chgData name="Andre Luis Tavares" userId="429f46d741892448" providerId="LiveId" clId="{86A9E78B-6BFC-4226-9E26-A4659F5BB2BD}" dt="2022-03-03T15:06:38.144" v="1745" actId="20577"/>
          <ac:spMkLst>
            <pc:docMk/>
            <pc:sldMk cId="3053377741" sldId="1713"/>
            <ac:spMk id="3" creationId="{5BC4A320-3FCF-4B5B-BE30-1765EC9D92D3}"/>
          </ac:spMkLst>
        </pc:spChg>
        <pc:spChg chg="del">
          <ac:chgData name="Andre Luis Tavares" userId="429f46d741892448" providerId="LiveId" clId="{86A9E78B-6BFC-4226-9E26-A4659F5BB2BD}" dt="2022-03-03T15:06:41.680" v="1746" actId="478"/>
          <ac:spMkLst>
            <pc:docMk/>
            <pc:sldMk cId="3053377741" sldId="1713"/>
            <ac:spMk id="12" creationId="{010D98C2-92A0-4BE2-B980-00D99A4A6322}"/>
          </ac:spMkLst>
        </pc:spChg>
        <pc:spChg chg="add mod">
          <ac:chgData name="Andre Luis Tavares" userId="429f46d741892448" providerId="LiveId" clId="{86A9E78B-6BFC-4226-9E26-A4659F5BB2BD}" dt="2022-03-03T15:06:59.101" v="1749" actId="207"/>
          <ac:spMkLst>
            <pc:docMk/>
            <pc:sldMk cId="3053377741" sldId="1713"/>
            <ac:spMk id="13" creationId="{7891D5DD-8A5E-4484-8E2E-43CE74B6C7EA}"/>
          </ac:spMkLst>
        </pc:spChg>
      </pc:sldChg>
      <pc:sldChg chg="addSp delSp modSp add del mod">
        <pc:chgData name="Andre Luis Tavares" userId="429f46d741892448" providerId="LiveId" clId="{86A9E78B-6BFC-4226-9E26-A4659F5BB2BD}" dt="2022-03-09T18:46:30.907" v="2502" actId="47"/>
        <pc:sldMkLst>
          <pc:docMk/>
          <pc:sldMk cId="2286290731" sldId="1714"/>
        </pc:sldMkLst>
        <pc:spChg chg="mod">
          <ac:chgData name="Andre Luis Tavares" userId="429f46d741892448" providerId="LiveId" clId="{86A9E78B-6BFC-4226-9E26-A4659F5BB2BD}" dt="2022-03-09T18:01:30.066" v="2500" actId="1076"/>
          <ac:spMkLst>
            <pc:docMk/>
            <pc:sldMk cId="2286290731" sldId="1714"/>
            <ac:spMk id="3" creationId="{5BC4A320-3FCF-4B5B-BE30-1765EC9D92D3}"/>
          </ac:spMkLst>
        </pc:spChg>
        <pc:spChg chg="add mod">
          <ac:chgData name="Andre Luis Tavares" userId="429f46d741892448" providerId="LiveId" clId="{86A9E78B-6BFC-4226-9E26-A4659F5BB2BD}" dt="2022-03-09T18:01:05.586" v="2499" actId="1076"/>
          <ac:spMkLst>
            <pc:docMk/>
            <pc:sldMk cId="2286290731" sldId="1714"/>
            <ac:spMk id="12" creationId="{32E394B6-ECD8-4A21-8325-D68167AACF99}"/>
          </ac:spMkLst>
        </pc:spChg>
        <pc:spChg chg="del">
          <ac:chgData name="Andre Luis Tavares" userId="429f46d741892448" providerId="LiveId" clId="{86A9E78B-6BFC-4226-9E26-A4659F5BB2BD}" dt="2022-03-09T13:15:41.640" v="1842" actId="478"/>
          <ac:spMkLst>
            <pc:docMk/>
            <pc:sldMk cId="2286290731" sldId="1714"/>
            <ac:spMk id="13" creationId="{7891D5DD-8A5E-4484-8E2E-43CE74B6C7EA}"/>
          </ac:spMkLst>
        </pc:spChg>
      </pc:sldChg>
      <pc:sldChg chg="add">
        <pc:chgData name="Andre Luis Tavares" userId="429f46d741892448" providerId="LiveId" clId="{86A9E78B-6BFC-4226-9E26-A4659F5BB2BD}" dt="2022-03-09T14:00:39.018" v="1901"/>
        <pc:sldMkLst>
          <pc:docMk/>
          <pc:sldMk cId="0" sldId="1715"/>
        </pc:sldMkLst>
      </pc:sldChg>
      <pc:sldChg chg="new">
        <pc:chgData name="Andre Luis Tavares" userId="429f46d741892448" providerId="LiveId" clId="{86A9E78B-6BFC-4226-9E26-A4659F5BB2BD}" dt="2022-03-09T14:05:56.078" v="1902" actId="680"/>
        <pc:sldMkLst>
          <pc:docMk/>
          <pc:sldMk cId="1435014448" sldId="1716"/>
        </pc:sldMkLst>
      </pc:sldChg>
      <pc:sldChg chg="add">
        <pc:chgData name="Andre Luis Tavares" userId="429f46d741892448" providerId="LiveId" clId="{86A9E78B-6BFC-4226-9E26-A4659F5BB2BD}" dt="2022-03-09T14:05:58.166" v="1903"/>
        <pc:sldMkLst>
          <pc:docMk/>
          <pc:sldMk cId="0" sldId="1717"/>
        </pc:sldMkLst>
      </pc:sldChg>
      <pc:sldChg chg="add">
        <pc:chgData name="Andre Luis Tavares" userId="429f46d741892448" providerId="LiveId" clId="{86A9E78B-6BFC-4226-9E26-A4659F5BB2BD}" dt="2022-03-09T14:05:58.166" v="1903"/>
        <pc:sldMkLst>
          <pc:docMk/>
          <pc:sldMk cId="1141893522" sldId="1718"/>
        </pc:sldMkLst>
      </pc:sldChg>
      <pc:sldChg chg="new">
        <pc:chgData name="Andre Luis Tavares" userId="429f46d741892448" providerId="LiveId" clId="{86A9E78B-6BFC-4226-9E26-A4659F5BB2BD}" dt="2022-03-09T14:06:48.331" v="1904" actId="680"/>
        <pc:sldMkLst>
          <pc:docMk/>
          <pc:sldMk cId="1183400303" sldId="1719"/>
        </pc:sldMkLst>
      </pc:sldChg>
      <pc:sldChg chg="add">
        <pc:chgData name="Andre Luis Tavares" userId="429f46d741892448" providerId="LiveId" clId="{86A9E78B-6BFC-4226-9E26-A4659F5BB2BD}" dt="2022-03-09T14:06:50.581" v="1905"/>
        <pc:sldMkLst>
          <pc:docMk/>
          <pc:sldMk cId="0" sldId="1720"/>
        </pc:sldMkLst>
      </pc:sldChg>
      <pc:sldChg chg="add">
        <pc:chgData name="Andre Luis Tavares" userId="429f46d741892448" providerId="LiveId" clId="{86A9E78B-6BFC-4226-9E26-A4659F5BB2BD}" dt="2022-03-09T14:06:50.581" v="1905"/>
        <pc:sldMkLst>
          <pc:docMk/>
          <pc:sldMk cId="0" sldId="1721"/>
        </pc:sldMkLst>
      </pc:sldChg>
      <pc:sldChg chg="add">
        <pc:chgData name="Andre Luis Tavares" userId="429f46d741892448" providerId="LiveId" clId="{86A9E78B-6BFC-4226-9E26-A4659F5BB2BD}" dt="2022-03-09T14:06:50.581" v="1905"/>
        <pc:sldMkLst>
          <pc:docMk/>
          <pc:sldMk cId="207919150" sldId="1722"/>
        </pc:sldMkLst>
      </pc:sldChg>
      <pc:sldChg chg="add">
        <pc:chgData name="Andre Luis Tavares" userId="429f46d741892448" providerId="LiveId" clId="{86A9E78B-6BFC-4226-9E26-A4659F5BB2BD}" dt="2022-03-09T14:06:50.581" v="1905"/>
        <pc:sldMkLst>
          <pc:docMk/>
          <pc:sldMk cId="2506706131" sldId="1723"/>
        </pc:sldMkLst>
      </pc:sldChg>
      <pc:sldChg chg="modSp mod">
        <pc:chgData name="Andre Luis Tavares" userId="429f46d741892448" providerId="LiveId" clId="{86A9E78B-6BFC-4226-9E26-A4659F5BB2BD}" dt="2022-03-09T16:47:10.323" v="1957" actId="20577"/>
        <pc:sldMkLst>
          <pc:docMk/>
          <pc:sldMk cId="64435661" sldId="1724"/>
        </pc:sldMkLst>
        <pc:spChg chg="mod">
          <ac:chgData name="Andre Luis Tavares" userId="429f46d741892448" providerId="LiveId" clId="{86A9E78B-6BFC-4226-9E26-A4659F5BB2BD}" dt="2022-03-09T16:45:39.305" v="1916" actId="207"/>
          <ac:spMkLst>
            <pc:docMk/>
            <pc:sldMk cId="64435661" sldId="1724"/>
            <ac:spMk id="8" creationId="{00000000-0000-0000-0000-000000000000}"/>
          </ac:spMkLst>
        </pc:spChg>
        <pc:spChg chg="mod">
          <ac:chgData name="Andre Luis Tavares" userId="429f46d741892448" providerId="LiveId" clId="{86A9E78B-6BFC-4226-9E26-A4659F5BB2BD}" dt="2022-03-09T16:47:10.323" v="1957" actId="20577"/>
          <ac:spMkLst>
            <pc:docMk/>
            <pc:sldMk cId="64435661" sldId="1724"/>
            <ac:spMk id="10" creationId="{2C13E58E-2280-4167-8C0F-0E049AEC9029}"/>
          </ac:spMkLst>
        </pc:spChg>
        <pc:spChg chg="mod">
          <ac:chgData name="Andre Luis Tavares" userId="429f46d741892448" providerId="LiveId" clId="{86A9E78B-6BFC-4226-9E26-A4659F5BB2BD}" dt="2022-03-09T16:45:47.570" v="1921" actId="113"/>
          <ac:spMkLst>
            <pc:docMk/>
            <pc:sldMk cId="64435661" sldId="1724"/>
            <ac:spMk id="13" creationId="{00000000-0000-0000-0000-000000000000}"/>
          </ac:spMkLst>
        </pc:spChg>
      </pc:sldChg>
      <pc:sldChg chg="modSp mod">
        <pc:chgData name="Andre Luis Tavares" userId="429f46d741892448" providerId="LiveId" clId="{86A9E78B-6BFC-4226-9E26-A4659F5BB2BD}" dt="2022-03-09T16:48:14.902" v="1961"/>
        <pc:sldMkLst>
          <pc:docMk/>
          <pc:sldMk cId="64435661" sldId="1725"/>
        </pc:sldMkLst>
        <pc:spChg chg="mod">
          <ac:chgData name="Andre Luis Tavares" userId="429f46d741892448" providerId="LiveId" clId="{86A9E78B-6BFC-4226-9E26-A4659F5BB2BD}" dt="2022-03-09T16:48:14.902" v="1961"/>
          <ac:spMkLst>
            <pc:docMk/>
            <pc:sldMk cId="64435661" sldId="1725"/>
            <ac:spMk id="10" creationId="{2C13E58E-2280-4167-8C0F-0E049AEC9029}"/>
          </ac:spMkLst>
        </pc:spChg>
        <pc:spChg chg="mod">
          <ac:chgData name="Andre Luis Tavares" userId="429f46d741892448" providerId="LiveId" clId="{86A9E78B-6BFC-4226-9E26-A4659F5BB2BD}" dt="2022-03-09T16:46:17.262" v="1924" actId="1076"/>
          <ac:spMkLst>
            <pc:docMk/>
            <pc:sldMk cId="64435661" sldId="1725"/>
            <ac:spMk id="14" creationId="{00000000-0000-0000-0000-000000000000}"/>
          </ac:spMkLst>
        </pc:spChg>
      </pc:sldChg>
      <pc:sldChg chg="modSp mod">
        <pc:chgData name="Andre Luis Tavares" userId="429f46d741892448" providerId="LiveId" clId="{86A9E78B-6BFC-4226-9E26-A4659F5BB2BD}" dt="2022-03-09T16:48:22.695" v="1962"/>
        <pc:sldMkLst>
          <pc:docMk/>
          <pc:sldMk cId="64435661" sldId="1726"/>
        </pc:sldMkLst>
        <pc:spChg chg="mod">
          <ac:chgData name="Andre Luis Tavares" userId="429f46d741892448" providerId="LiveId" clId="{86A9E78B-6BFC-4226-9E26-A4659F5BB2BD}" dt="2022-03-09T16:48:22.695" v="1962"/>
          <ac:spMkLst>
            <pc:docMk/>
            <pc:sldMk cId="64435661" sldId="1726"/>
            <ac:spMk id="10" creationId="{2C13E58E-2280-4167-8C0F-0E049AEC9029}"/>
          </ac:spMkLst>
        </pc:spChg>
        <pc:spChg chg="mod">
          <ac:chgData name="Andre Luis Tavares" userId="429f46d741892448" providerId="LiveId" clId="{86A9E78B-6BFC-4226-9E26-A4659F5BB2BD}" dt="2022-03-09T16:47:38.725" v="1960" actId="1076"/>
          <ac:spMkLst>
            <pc:docMk/>
            <pc:sldMk cId="64435661" sldId="1726"/>
            <ac:spMk id="13" creationId="{00000000-0000-0000-0000-000000000000}"/>
          </ac:spMkLst>
        </pc:spChg>
      </pc:sldChg>
      <pc:sldChg chg="modSp mod">
        <pc:chgData name="Andre Luis Tavares" userId="429f46d741892448" providerId="LiveId" clId="{86A9E78B-6BFC-4226-9E26-A4659F5BB2BD}" dt="2022-03-09T17:11:25.290" v="2104" actId="20577"/>
        <pc:sldMkLst>
          <pc:docMk/>
          <pc:sldMk cId="4016614657" sldId="1727"/>
        </pc:sldMkLst>
        <pc:spChg chg="mod">
          <ac:chgData name="Andre Luis Tavares" userId="429f46d741892448" providerId="LiveId" clId="{86A9E78B-6BFC-4226-9E26-A4659F5BB2BD}" dt="2022-03-09T17:11:25.290" v="2104" actId="20577"/>
          <ac:spMkLst>
            <pc:docMk/>
            <pc:sldMk cId="4016614657" sldId="1727"/>
            <ac:spMk id="3074" creationId="{C50DD874-650C-4F28-A336-EAB098D3EA24}"/>
          </ac:spMkLst>
        </pc:spChg>
      </pc:sldChg>
      <pc:sldChg chg="modSp mod">
        <pc:chgData name="Andre Luis Tavares" userId="429f46d741892448" providerId="LiveId" clId="{86A9E78B-6BFC-4226-9E26-A4659F5BB2BD}" dt="2022-03-09T17:11:32.333" v="2105"/>
        <pc:sldMkLst>
          <pc:docMk/>
          <pc:sldMk cId="1736225982" sldId="1728"/>
        </pc:sldMkLst>
        <pc:spChg chg="mod">
          <ac:chgData name="Andre Luis Tavares" userId="429f46d741892448" providerId="LiveId" clId="{86A9E78B-6BFC-4226-9E26-A4659F5BB2BD}" dt="2022-03-09T17:07:27.208" v="2059" actId="1076"/>
          <ac:spMkLst>
            <pc:docMk/>
            <pc:sldMk cId="1736225982" sldId="1728"/>
            <ac:spMk id="11" creationId="{D4E655A0-C62B-4048-A175-427BC8623D93}"/>
          </ac:spMkLst>
        </pc:spChg>
        <pc:spChg chg="mod">
          <ac:chgData name="Andre Luis Tavares" userId="429f46d741892448" providerId="LiveId" clId="{86A9E78B-6BFC-4226-9E26-A4659F5BB2BD}" dt="2022-03-09T17:11:32.333" v="2105"/>
          <ac:spMkLst>
            <pc:docMk/>
            <pc:sldMk cId="1736225982" sldId="1728"/>
            <ac:spMk id="3074" creationId="{C50DD874-650C-4F28-A336-EAB098D3EA24}"/>
          </ac:spMkLst>
        </pc:spChg>
        <pc:graphicFrameChg chg="mod modGraphic">
          <ac:chgData name="Andre Luis Tavares" userId="429f46d741892448" providerId="LiveId" clId="{86A9E78B-6BFC-4226-9E26-A4659F5BB2BD}" dt="2022-03-09T17:09:02.086" v="2071" actId="14100"/>
          <ac:graphicFrameMkLst>
            <pc:docMk/>
            <pc:sldMk cId="1736225982" sldId="1728"/>
            <ac:graphicFrameMk id="2" creationId="{88600366-9529-4F78-B2FF-DB420B2102B7}"/>
          </ac:graphicFrameMkLst>
        </pc:graphicFrameChg>
      </pc:sldChg>
      <pc:sldChg chg="modSp mod">
        <pc:chgData name="Andre Luis Tavares" userId="429f46d741892448" providerId="LiveId" clId="{86A9E78B-6BFC-4226-9E26-A4659F5BB2BD}" dt="2022-03-09T17:11:36.815" v="2106"/>
        <pc:sldMkLst>
          <pc:docMk/>
          <pc:sldMk cId="2865917058" sldId="1729"/>
        </pc:sldMkLst>
        <pc:spChg chg="mod">
          <ac:chgData name="Andre Luis Tavares" userId="429f46d741892448" providerId="LiveId" clId="{86A9E78B-6BFC-4226-9E26-A4659F5BB2BD}" dt="2022-03-09T17:07:50.751" v="2063" actId="1076"/>
          <ac:spMkLst>
            <pc:docMk/>
            <pc:sldMk cId="2865917058" sldId="1729"/>
            <ac:spMk id="11" creationId="{D4E655A0-C62B-4048-A175-427BC8623D93}"/>
          </ac:spMkLst>
        </pc:spChg>
        <pc:spChg chg="mod">
          <ac:chgData name="Andre Luis Tavares" userId="429f46d741892448" providerId="LiveId" clId="{86A9E78B-6BFC-4226-9E26-A4659F5BB2BD}" dt="2022-03-09T17:11:36.815" v="2106"/>
          <ac:spMkLst>
            <pc:docMk/>
            <pc:sldMk cId="2865917058" sldId="1729"/>
            <ac:spMk id="3074" creationId="{C50DD874-650C-4F28-A336-EAB098D3EA24}"/>
          </ac:spMkLst>
        </pc:spChg>
        <pc:graphicFrameChg chg="mod modGraphic">
          <ac:chgData name="Andre Luis Tavares" userId="429f46d741892448" providerId="LiveId" clId="{86A9E78B-6BFC-4226-9E26-A4659F5BB2BD}" dt="2022-03-09T17:09:15.782" v="2074" actId="14100"/>
          <ac:graphicFrameMkLst>
            <pc:docMk/>
            <pc:sldMk cId="2865917058" sldId="1729"/>
            <ac:graphicFrameMk id="2" creationId="{88600366-9529-4F78-B2FF-DB420B2102B7}"/>
          </ac:graphicFrameMkLst>
        </pc:graphicFrameChg>
      </pc:sldChg>
      <pc:sldChg chg="modSp mod">
        <pc:chgData name="Andre Luis Tavares" userId="429f46d741892448" providerId="LiveId" clId="{86A9E78B-6BFC-4226-9E26-A4659F5BB2BD}" dt="2022-03-09T17:11:44.152" v="2107"/>
        <pc:sldMkLst>
          <pc:docMk/>
          <pc:sldMk cId="2078702127" sldId="1730"/>
        </pc:sldMkLst>
        <pc:spChg chg="mod">
          <ac:chgData name="Andre Luis Tavares" userId="429f46d741892448" providerId="LiveId" clId="{86A9E78B-6BFC-4226-9E26-A4659F5BB2BD}" dt="2022-03-09T17:08:05.791" v="2065" actId="1076"/>
          <ac:spMkLst>
            <pc:docMk/>
            <pc:sldMk cId="2078702127" sldId="1730"/>
            <ac:spMk id="11" creationId="{D4E655A0-C62B-4048-A175-427BC8623D93}"/>
          </ac:spMkLst>
        </pc:spChg>
        <pc:spChg chg="mod">
          <ac:chgData name="Andre Luis Tavares" userId="429f46d741892448" providerId="LiveId" clId="{86A9E78B-6BFC-4226-9E26-A4659F5BB2BD}" dt="2022-03-09T17:11:44.152" v="2107"/>
          <ac:spMkLst>
            <pc:docMk/>
            <pc:sldMk cId="2078702127" sldId="1730"/>
            <ac:spMk id="3074" creationId="{C50DD874-650C-4F28-A336-EAB098D3EA24}"/>
          </ac:spMkLst>
        </pc:spChg>
        <pc:graphicFrameChg chg="mod">
          <ac:chgData name="Andre Luis Tavares" userId="429f46d741892448" providerId="LiveId" clId="{86A9E78B-6BFC-4226-9E26-A4659F5BB2BD}" dt="2022-03-09T17:08:12.023" v="2066" actId="1076"/>
          <ac:graphicFrameMkLst>
            <pc:docMk/>
            <pc:sldMk cId="2078702127" sldId="1730"/>
            <ac:graphicFrameMk id="2" creationId="{88600366-9529-4F78-B2FF-DB420B2102B7}"/>
          </ac:graphicFrameMkLst>
        </pc:graphicFrameChg>
      </pc:sldChg>
      <pc:sldChg chg="addSp modSp mod">
        <pc:chgData name="Andre Luis Tavares" userId="429f46d741892448" providerId="LiveId" clId="{86A9E78B-6BFC-4226-9E26-A4659F5BB2BD}" dt="2022-03-09T17:11:50.250" v="2108"/>
        <pc:sldMkLst>
          <pc:docMk/>
          <pc:sldMk cId="2044023996" sldId="1731"/>
        </pc:sldMkLst>
        <pc:spChg chg="add mod">
          <ac:chgData name="Andre Luis Tavares" userId="429f46d741892448" providerId="LiveId" clId="{86A9E78B-6BFC-4226-9E26-A4659F5BB2BD}" dt="2022-03-09T17:08:42.279" v="2068" actId="1076"/>
          <ac:spMkLst>
            <pc:docMk/>
            <pc:sldMk cId="2044023996" sldId="1731"/>
            <ac:spMk id="9" creationId="{72F88830-942A-40A0-B98E-527FF0B3D2A4}"/>
          </ac:spMkLst>
        </pc:spChg>
        <pc:spChg chg="mod">
          <ac:chgData name="Andre Luis Tavares" userId="429f46d741892448" providerId="LiveId" clId="{86A9E78B-6BFC-4226-9E26-A4659F5BB2BD}" dt="2022-03-09T17:11:50.250" v="2108"/>
          <ac:spMkLst>
            <pc:docMk/>
            <pc:sldMk cId="2044023996" sldId="1731"/>
            <ac:spMk id="3074" creationId="{C50DD874-650C-4F28-A336-EAB098D3EA24}"/>
          </ac:spMkLst>
        </pc:spChg>
        <pc:graphicFrameChg chg="mod modGraphic">
          <ac:chgData name="Andre Luis Tavares" userId="429f46d741892448" providerId="LiveId" clId="{86A9E78B-6BFC-4226-9E26-A4659F5BB2BD}" dt="2022-03-09T17:08:49.835" v="2070" actId="14100"/>
          <ac:graphicFrameMkLst>
            <pc:docMk/>
            <pc:sldMk cId="2044023996" sldId="1731"/>
            <ac:graphicFrameMk id="2" creationId="{88600366-9529-4F78-B2FF-DB420B2102B7}"/>
          </ac:graphicFrameMkLst>
        </pc:graphicFrameChg>
      </pc:sldChg>
      <pc:sldChg chg="modSp mod">
        <pc:chgData name="Andre Luis Tavares" userId="429f46d741892448" providerId="LiveId" clId="{86A9E78B-6BFC-4226-9E26-A4659F5BB2BD}" dt="2022-03-09T17:11:58.191" v="2109"/>
        <pc:sldMkLst>
          <pc:docMk/>
          <pc:sldMk cId="169151785" sldId="1732"/>
        </pc:sldMkLst>
        <pc:spChg chg="mod">
          <ac:chgData name="Andre Luis Tavares" userId="429f46d741892448" providerId="LiveId" clId="{86A9E78B-6BFC-4226-9E26-A4659F5BB2BD}" dt="2022-03-09T17:09:53.782" v="2084" actId="1076"/>
          <ac:spMkLst>
            <pc:docMk/>
            <pc:sldMk cId="169151785" sldId="1732"/>
            <ac:spMk id="11" creationId="{D4E655A0-C62B-4048-A175-427BC8623D93}"/>
          </ac:spMkLst>
        </pc:spChg>
        <pc:spChg chg="mod">
          <ac:chgData name="Andre Luis Tavares" userId="429f46d741892448" providerId="LiveId" clId="{86A9E78B-6BFC-4226-9E26-A4659F5BB2BD}" dt="2022-03-09T17:11:58.191" v="2109"/>
          <ac:spMkLst>
            <pc:docMk/>
            <pc:sldMk cId="169151785" sldId="1732"/>
            <ac:spMk id="3074" creationId="{C50DD874-650C-4F28-A336-EAB098D3EA24}"/>
          </ac:spMkLst>
        </pc:spChg>
        <pc:graphicFrameChg chg="mod modGraphic">
          <ac:chgData name="Andre Luis Tavares" userId="429f46d741892448" providerId="LiveId" clId="{86A9E78B-6BFC-4226-9E26-A4659F5BB2BD}" dt="2022-03-09T17:09:56.905" v="2086" actId="1076"/>
          <ac:graphicFrameMkLst>
            <pc:docMk/>
            <pc:sldMk cId="169151785" sldId="1732"/>
            <ac:graphicFrameMk id="2" creationId="{88600366-9529-4F78-B2FF-DB420B2102B7}"/>
          </ac:graphicFrameMkLst>
        </pc:graphicFrameChg>
      </pc:sldChg>
      <pc:sldChg chg="modSp mod">
        <pc:chgData name="Andre Luis Tavares" userId="429f46d741892448" providerId="LiveId" clId="{86A9E78B-6BFC-4226-9E26-A4659F5BB2BD}" dt="2022-03-09T17:12:03.319" v="2110"/>
        <pc:sldMkLst>
          <pc:docMk/>
          <pc:sldMk cId="241434835" sldId="1733"/>
        </pc:sldMkLst>
        <pc:spChg chg="mod">
          <ac:chgData name="Andre Luis Tavares" userId="429f46d741892448" providerId="LiveId" clId="{86A9E78B-6BFC-4226-9E26-A4659F5BB2BD}" dt="2022-03-09T17:10:07.349" v="2087" actId="1076"/>
          <ac:spMkLst>
            <pc:docMk/>
            <pc:sldMk cId="241434835" sldId="1733"/>
            <ac:spMk id="11" creationId="{D4E655A0-C62B-4048-A175-427BC8623D93}"/>
          </ac:spMkLst>
        </pc:spChg>
        <pc:spChg chg="mod">
          <ac:chgData name="Andre Luis Tavares" userId="429f46d741892448" providerId="LiveId" clId="{86A9E78B-6BFC-4226-9E26-A4659F5BB2BD}" dt="2022-03-09T17:12:03.319" v="2110"/>
          <ac:spMkLst>
            <pc:docMk/>
            <pc:sldMk cId="241434835" sldId="1733"/>
            <ac:spMk id="3074" creationId="{C50DD874-650C-4F28-A336-EAB098D3EA24}"/>
          </ac:spMkLst>
        </pc:spChg>
        <pc:graphicFrameChg chg="mod modGraphic">
          <ac:chgData name="Andre Luis Tavares" userId="429f46d741892448" providerId="LiveId" clId="{86A9E78B-6BFC-4226-9E26-A4659F5BB2BD}" dt="2022-03-09T17:10:21.493" v="2089" actId="14100"/>
          <ac:graphicFrameMkLst>
            <pc:docMk/>
            <pc:sldMk cId="241434835" sldId="1733"/>
            <ac:graphicFrameMk id="2" creationId="{88600366-9529-4F78-B2FF-DB420B2102B7}"/>
          </ac:graphicFrameMkLst>
        </pc:graphicFrameChg>
      </pc:sldChg>
      <pc:sldChg chg="modSp mod">
        <pc:chgData name="Andre Luis Tavares" userId="429f46d741892448" providerId="LiveId" clId="{86A9E78B-6BFC-4226-9E26-A4659F5BB2BD}" dt="2022-03-09T17:12:10.186" v="2111"/>
        <pc:sldMkLst>
          <pc:docMk/>
          <pc:sldMk cId="3187100138" sldId="1734"/>
        </pc:sldMkLst>
        <pc:spChg chg="mod">
          <ac:chgData name="Andre Luis Tavares" userId="429f46d741892448" providerId="LiveId" clId="{86A9E78B-6BFC-4226-9E26-A4659F5BB2BD}" dt="2022-03-09T17:10:31.181" v="2091" actId="1076"/>
          <ac:spMkLst>
            <pc:docMk/>
            <pc:sldMk cId="3187100138" sldId="1734"/>
            <ac:spMk id="11" creationId="{D4E655A0-C62B-4048-A175-427BC8623D93}"/>
          </ac:spMkLst>
        </pc:spChg>
        <pc:spChg chg="mod">
          <ac:chgData name="Andre Luis Tavares" userId="429f46d741892448" providerId="LiveId" clId="{86A9E78B-6BFC-4226-9E26-A4659F5BB2BD}" dt="2022-03-09T17:12:10.186" v="2111"/>
          <ac:spMkLst>
            <pc:docMk/>
            <pc:sldMk cId="3187100138" sldId="1734"/>
            <ac:spMk id="3074" creationId="{C50DD874-650C-4F28-A336-EAB098D3EA24}"/>
          </ac:spMkLst>
        </pc:spChg>
        <pc:graphicFrameChg chg="mod">
          <ac:chgData name="Andre Luis Tavares" userId="429f46d741892448" providerId="LiveId" clId="{86A9E78B-6BFC-4226-9E26-A4659F5BB2BD}" dt="2022-03-09T17:10:39.125" v="2092" actId="1076"/>
          <ac:graphicFrameMkLst>
            <pc:docMk/>
            <pc:sldMk cId="3187100138" sldId="1734"/>
            <ac:graphicFrameMk id="2" creationId="{88600366-9529-4F78-B2FF-DB420B2102B7}"/>
          </ac:graphicFrameMkLst>
        </pc:graphicFrameChg>
      </pc:sldChg>
      <pc:sldChg chg="modSp mod">
        <pc:chgData name="Andre Luis Tavares" userId="429f46d741892448" providerId="LiveId" clId="{86A9E78B-6BFC-4226-9E26-A4659F5BB2BD}" dt="2022-03-09T16:43:49.691" v="1910" actId="207"/>
        <pc:sldMkLst>
          <pc:docMk/>
          <pc:sldMk cId="4138564559" sldId="1735"/>
        </pc:sldMkLst>
        <pc:spChg chg="mod">
          <ac:chgData name="Andre Luis Tavares" userId="429f46d741892448" providerId="LiveId" clId="{86A9E78B-6BFC-4226-9E26-A4659F5BB2BD}" dt="2022-03-09T16:43:49.691" v="1910" actId="207"/>
          <ac:spMkLst>
            <pc:docMk/>
            <pc:sldMk cId="4138564559" sldId="1735"/>
            <ac:spMk id="7" creationId="{00000000-0000-0000-0000-000000000000}"/>
          </ac:spMkLst>
        </pc:spChg>
      </pc:sldChg>
      <pc:sldChg chg="modSp del mod">
        <pc:chgData name="Andre Luis Tavares" userId="429f46d741892448" providerId="LiveId" clId="{86A9E78B-6BFC-4226-9E26-A4659F5BB2BD}" dt="2022-03-09T16:53:28.648" v="2020" actId="2696"/>
        <pc:sldMkLst>
          <pc:docMk/>
          <pc:sldMk cId="1560743162" sldId="1736"/>
        </pc:sldMkLst>
        <pc:spChg chg="mod">
          <ac:chgData name="Andre Luis Tavares" userId="429f46d741892448" providerId="LiveId" clId="{86A9E78B-6BFC-4226-9E26-A4659F5BB2BD}" dt="2022-03-09T16:50:50.902" v="2002" actId="207"/>
          <ac:spMkLst>
            <pc:docMk/>
            <pc:sldMk cId="1560743162" sldId="1736"/>
            <ac:spMk id="3" creationId="{5BC4A320-3FCF-4B5B-BE30-1765EC9D92D3}"/>
          </ac:spMkLst>
        </pc:spChg>
        <pc:spChg chg="mod">
          <ac:chgData name="Andre Luis Tavares" userId="429f46d741892448" providerId="LiveId" clId="{86A9E78B-6BFC-4226-9E26-A4659F5BB2BD}" dt="2022-03-09T16:51:56.022" v="2017" actId="12"/>
          <ac:spMkLst>
            <pc:docMk/>
            <pc:sldMk cId="1560743162" sldId="1736"/>
            <ac:spMk id="14" creationId="{A9903E2C-D335-45F2-87E9-DF862E966DF8}"/>
          </ac:spMkLst>
        </pc:spChg>
      </pc:sldChg>
      <pc:sldChg chg="delSp modSp add mod">
        <pc:chgData name="Andre Luis Tavares" userId="429f46d741892448" providerId="LiveId" clId="{86A9E78B-6BFC-4226-9E26-A4659F5BB2BD}" dt="2022-03-09T19:07:15.785" v="2603" actId="207"/>
        <pc:sldMkLst>
          <pc:docMk/>
          <pc:sldMk cId="1884416351" sldId="1736"/>
        </pc:sldMkLst>
        <pc:spChg chg="del mod">
          <ac:chgData name="Andre Luis Tavares" userId="429f46d741892448" providerId="LiveId" clId="{86A9E78B-6BFC-4226-9E26-A4659F5BB2BD}" dt="2022-03-09T17:34:06.225" v="2318" actId="478"/>
          <ac:spMkLst>
            <pc:docMk/>
            <pc:sldMk cId="1884416351" sldId="1736"/>
            <ac:spMk id="3" creationId="{5BC4A320-3FCF-4B5B-BE30-1765EC9D92D3}"/>
          </ac:spMkLst>
        </pc:spChg>
        <pc:spChg chg="mod">
          <ac:chgData name="Andre Luis Tavares" userId="429f46d741892448" providerId="LiveId" clId="{86A9E78B-6BFC-4226-9E26-A4659F5BB2BD}" dt="2022-03-09T17:32:46.618" v="2308" actId="122"/>
          <ac:spMkLst>
            <pc:docMk/>
            <pc:sldMk cId="1884416351" sldId="1736"/>
            <ac:spMk id="10" creationId="{2C13E58E-2280-4167-8C0F-0E049AEC9029}"/>
          </ac:spMkLst>
        </pc:spChg>
        <pc:spChg chg="mod">
          <ac:chgData name="Andre Luis Tavares" userId="429f46d741892448" providerId="LiveId" clId="{86A9E78B-6BFC-4226-9E26-A4659F5BB2BD}" dt="2022-03-09T19:07:15.785" v="2603" actId="207"/>
          <ac:spMkLst>
            <pc:docMk/>
            <pc:sldMk cId="1884416351" sldId="1736"/>
            <ac:spMk id="14" creationId="{A9903E2C-D335-45F2-87E9-DF862E966DF8}"/>
          </ac:spMkLst>
        </pc:spChg>
      </pc:sldChg>
      <pc:sldChg chg="delSp modSp mod">
        <pc:chgData name="Andre Luis Tavares" userId="429f46d741892448" providerId="LiveId" clId="{86A9E78B-6BFC-4226-9E26-A4659F5BB2BD}" dt="2022-03-09T16:49:27.109" v="1981" actId="207"/>
        <pc:sldMkLst>
          <pc:docMk/>
          <pc:sldMk cId="64435661" sldId="1738"/>
        </pc:sldMkLst>
        <pc:spChg chg="mod">
          <ac:chgData name="Andre Luis Tavares" userId="429f46d741892448" providerId="LiveId" clId="{86A9E78B-6BFC-4226-9E26-A4659F5BB2BD}" dt="2022-03-09T16:49:21.925" v="1980"/>
          <ac:spMkLst>
            <pc:docMk/>
            <pc:sldMk cId="64435661" sldId="1738"/>
            <ac:spMk id="10" creationId="{2C13E58E-2280-4167-8C0F-0E049AEC9029}"/>
          </ac:spMkLst>
        </pc:spChg>
        <pc:spChg chg="del mod">
          <ac:chgData name="Andre Luis Tavares" userId="429f46d741892448" providerId="LiveId" clId="{86A9E78B-6BFC-4226-9E26-A4659F5BB2BD}" dt="2022-03-09T16:48:32.923" v="1964" actId="478"/>
          <ac:spMkLst>
            <pc:docMk/>
            <pc:sldMk cId="64435661" sldId="1738"/>
            <ac:spMk id="14" creationId="{00000000-0000-0000-0000-000000000000}"/>
          </ac:spMkLst>
        </pc:spChg>
        <pc:spChg chg="mod">
          <ac:chgData name="Andre Luis Tavares" userId="429f46d741892448" providerId="LiveId" clId="{86A9E78B-6BFC-4226-9E26-A4659F5BB2BD}" dt="2022-03-09T16:49:27.109" v="1981" actId="207"/>
          <ac:spMkLst>
            <pc:docMk/>
            <pc:sldMk cId="64435661" sldId="1738"/>
            <ac:spMk id="15" creationId="{00000000-0000-0000-0000-000000000000}"/>
          </ac:spMkLst>
        </pc:spChg>
      </pc:sldChg>
      <pc:sldChg chg="modSp mod">
        <pc:chgData name="Andre Luis Tavares" userId="429f46d741892448" providerId="LiveId" clId="{86A9E78B-6BFC-4226-9E26-A4659F5BB2BD}" dt="2022-03-09T16:52:26.245" v="2018"/>
        <pc:sldMkLst>
          <pc:docMk/>
          <pc:sldMk cId="64435661" sldId="1739"/>
        </pc:sldMkLst>
        <pc:spChg chg="mod">
          <ac:chgData name="Andre Luis Tavares" userId="429f46d741892448" providerId="LiveId" clId="{86A9E78B-6BFC-4226-9E26-A4659F5BB2BD}" dt="2022-03-09T16:52:26.245" v="2018"/>
          <ac:spMkLst>
            <pc:docMk/>
            <pc:sldMk cId="64435661" sldId="1739"/>
            <ac:spMk id="10" creationId="{2C13E58E-2280-4167-8C0F-0E049AEC9029}"/>
          </ac:spMkLst>
        </pc:spChg>
        <pc:spChg chg="mod">
          <ac:chgData name="Andre Luis Tavares" userId="429f46d741892448" providerId="LiveId" clId="{86A9E78B-6BFC-4226-9E26-A4659F5BB2BD}" dt="2022-03-09T16:50:42.427" v="2001" actId="1076"/>
          <ac:spMkLst>
            <pc:docMk/>
            <pc:sldMk cId="64435661" sldId="1739"/>
            <ac:spMk id="12" creationId="{00000000-0000-0000-0000-000000000000}"/>
          </ac:spMkLst>
        </pc:spChg>
        <pc:spChg chg="mod">
          <ac:chgData name="Andre Luis Tavares" userId="429f46d741892448" providerId="LiveId" clId="{86A9E78B-6BFC-4226-9E26-A4659F5BB2BD}" dt="2022-03-09T16:49:51.718" v="1984" actId="207"/>
          <ac:spMkLst>
            <pc:docMk/>
            <pc:sldMk cId="64435661" sldId="1739"/>
            <ac:spMk id="14" creationId="{00000000-0000-0000-0000-000000000000}"/>
          </ac:spMkLst>
        </pc:spChg>
      </pc:sldChg>
      <pc:sldChg chg="delSp modSp del mod">
        <pc:chgData name="Andre Luis Tavares" userId="429f46d741892448" providerId="LiveId" clId="{86A9E78B-6BFC-4226-9E26-A4659F5BB2BD}" dt="2022-03-09T17:06:19.475" v="2055" actId="47"/>
        <pc:sldMkLst>
          <pc:docMk/>
          <pc:sldMk cId="3580804989" sldId="1741"/>
        </pc:sldMkLst>
        <pc:spChg chg="del mod">
          <ac:chgData name="Andre Luis Tavares" userId="429f46d741892448" providerId="LiveId" clId="{86A9E78B-6BFC-4226-9E26-A4659F5BB2BD}" dt="2022-03-09T16:55:35.639" v="2038" actId="478"/>
          <ac:spMkLst>
            <pc:docMk/>
            <pc:sldMk cId="3580804989" sldId="1741"/>
            <ac:spMk id="3" creationId="{5BC4A320-3FCF-4B5B-BE30-1765EC9D92D3}"/>
          </ac:spMkLst>
        </pc:spChg>
        <pc:spChg chg="mod">
          <ac:chgData name="Andre Luis Tavares" userId="429f46d741892448" providerId="LiveId" clId="{86A9E78B-6BFC-4226-9E26-A4659F5BB2BD}" dt="2022-03-09T16:53:17.561" v="2019"/>
          <ac:spMkLst>
            <pc:docMk/>
            <pc:sldMk cId="3580804989" sldId="1741"/>
            <ac:spMk id="10" creationId="{2C13E58E-2280-4167-8C0F-0E049AEC9029}"/>
          </ac:spMkLst>
        </pc:spChg>
        <pc:spChg chg="mod">
          <ac:chgData name="Andre Luis Tavares" userId="429f46d741892448" providerId="LiveId" clId="{86A9E78B-6BFC-4226-9E26-A4659F5BB2BD}" dt="2022-03-09T16:57:19.493" v="2053" actId="6549"/>
          <ac:spMkLst>
            <pc:docMk/>
            <pc:sldMk cId="3580804989" sldId="1741"/>
            <ac:spMk id="14" creationId="{A9903E2C-D335-45F2-87E9-DF862E966DF8}"/>
          </ac:spMkLst>
        </pc:spChg>
      </pc:sldChg>
      <pc:sldChg chg="delSp modSp del mod">
        <pc:chgData name="Andre Luis Tavares" userId="429f46d741892448" providerId="LiveId" clId="{86A9E78B-6BFC-4226-9E26-A4659F5BB2BD}" dt="2022-03-09T17:06:41.691" v="2056" actId="47"/>
        <pc:sldMkLst>
          <pc:docMk/>
          <pc:sldMk cId="2466230488" sldId="1742"/>
        </pc:sldMkLst>
        <pc:spChg chg="del">
          <ac:chgData name="Andre Luis Tavares" userId="429f46d741892448" providerId="LiveId" clId="{86A9E78B-6BFC-4226-9E26-A4659F5BB2BD}" dt="2022-03-09T16:56:30.726" v="2048" actId="478"/>
          <ac:spMkLst>
            <pc:docMk/>
            <pc:sldMk cId="2466230488" sldId="1742"/>
            <ac:spMk id="3" creationId="{5BC4A320-3FCF-4B5B-BE30-1765EC9D92D3}"/>
          </ac:spMkLst>
        </pc:spChg>
        <pc:spChg chg="mod">
          <ac:chgData name="Andre Luis Tavares" userId="429f46d741892448" providerId="LiveId" clId="{86A9E78B-6BFC-4226-9E26-A4659F5BB2BD}" dt="2022-03-09T16:58:06.784" v="2054"/>
          <ac:spMkLst>
            <pc:docMk/>
            <pc:sldMk cId="2466230488" sldId="1742"/>
            <ac:spMk id="10" creationId="{2C13E58E-2280-4167-8C0F-0E049AEC9029}"/>
          </ac:spMkLst>
        </pc:spChg>
        <pc:spChg chg="mod">
          <ac:chgData name="Andre Luis Tavares" userId="429f46d741892448" providerId="LiveId" clId="{86A9E78B-6BFC-4226-9E26-A4659F5BB2BD}" dt="2022-03-09T16:57:01.062" v="2052" actId="1076"/>
          <ac:spMkLst>
            <pc:docMk/>
            <pc:sldMk cId="2466230488" sldId="1742"/>
            <ac:spMk id="14" creationId="{A9903E2C-D335-45F2-87E9-DF862E966DF8}"/>
          </ac:spMkLst>
        </pc:spChg>
      </pc:sldChg>
      <pc:sldChg chg="delSp modSp mod">
        <pc:chgData name="Andre Luis Tavares" userId="429f46d741892448" providerId="LiveId" clId="{86A9E78B-6BFC-4226-9E26-A4659F5BB2BD}" dt="2022-03-09T19:09:53.867" v="2653" actId="1076"/>
        <pc:sldMkLst>
          <pc:docMk/>
          <pc:sldMk cId="3068008879" sldId="1743"/>
        </pc:sldMkLst>
        <pc:spChg chg="del mod">
          <ac:chgData name="Andre Luis Tavares" userId="429f46d741892448" providerId="LiveId" clId="{86A9E78B-6BFC-4226-9E26-A4659F5BB2BD}" dt="2022-03-09T17:34:15.875" v="2320" actId="478"/>
          <ac:spMkLst>
            <pc:docMk/>
            <pc:sldMk cId="3068008879" sldId="1743"/>
            <ac:spMk id="3" creationId="{5BC4A320-3FCF-4B5B-BE30-1765EC9D92D3}"/>
          </ac:spMkLst>
        </pc:spChg>
        <pc:spChg chg="mod">
          <ac:chgData name="Andre Luis Tavares" userId="429f46d741892448" providerId="LiveId" clId="{86A9E78B-6BFC-4226-9E26-A4659F5BB2BD}" dt="2022-03-09T17:33:00.377" v="2309"/>
          <ac:spMkLst>
            <pc:docMk/>
            <pc:sldMk cId="3068008879" sldId="1743"/>
            <ac:spMk id="10" creationId="{2C13E58E-2280-4167-8C0F-0E049AEC9029}"/>
          </ac:spMkLst>
        </pc:spChg>
        <pc:spChg chg="mod">
          <ac:chgData name="Andre Luis Tavares" userId="429f46d741892448" providerId="LiveId" clId="{86A9E78B-6BFC-4226-9E26-A4659F5BB2BD}" dt="2022-03-09T19:09:53.867" v="2653" actId="1076"/>
          <ac:spMkLst>
            <pc:docMk/>
            <pc:sldMk cId="3068008879" sldId="1743"/>
            <ac:spMk id="12" creationId="{5141A7E2-10A3-4BDD-9430-2DA7A624F9B4}"/>
          </ac:spMkLst>
        </pc:spChg>
      </pc:sldChg>
      <pc:sldChg chg="delSp modSp mod">
        <pc:chgData name="Andre Luis Tavares" userId="429f46d741892448" providerId="LiveId" clId="{86A9E78B-6BFC-4226-9E26-A4659F5BB2BD}" dt="2022-03-09T19:06:54.212" v="2599" actId="1076"/>
        <pc:sldMkLst>
          <pc:docMk/>
          <pc:sldMk cId="946891804" sldId="1744"/>
        </pc:sldMkLst>
        <pc:spChg chg="del mod">
          <ac:chgData name="Andre Luis Tavares" userId="429f46d741892448" providerId="LiveId" clId="{86A9E78B-6BFC-4226-9E26-A4659F5BB2BD}" dt="2022-03-09T16:54:54.363" v="2036"/>
          <ac:spMkLst>
            <pc:docMk/>
            <pc:sldMk cId="946891804" sldId="1744"/>
            <ac:spMk id="3" creationId="{5BC4A320-3FCF-4B5B-BE30-1765EC9D92D3}"/>
          </ac:spMkLst>
        </pc:spChg>
        <pc:spChg chg="mod">
          <ac:chgData name="Andre Luis Tavares" userId="429f46d741892448" providerId="LiveId" clId="{86A9E78B-6BFC-4226-9E26-A4659F5BB2BD}" dt="2022-03-09T17:18:41.079" v="2187" actId="20577"/>
          <ac:spMkLst>
            <pc:docMk/>
            <pc:sldMk cId="946891804" sldId="1744"/>
            <ac:spMk id="10" creationId="{2C13E58E-2280-4167-8C0F-0E049AEC9029}"/>
          </ac:spMkLst>
        </pc:spChg>
        <pc:spChg chg="mod">
          <ac:chgData name="Andre Luis Tavares" userId="429f46d741892448" providerId="LiveId" clId="{86A9E78B-6BFC-4226-9E26-A4659F5BB2BD}" dt="2022-03-09T19:06:54.212" v="2599" actId="1076"/>
          <ac:spMkLst>
            <pc:docMk/>
            <pc:sldMk cId="946891804" sldId="1744"/>
            <ac:spMk id="12" creationId="{010D98C2-92A0-4BE2-B980-00D99A4A6322}"/>
          </ac:spMkLst>
        </pc:spChg>
      </pc:sldChg>
      <pc:sldChg chg="del">
        <pc:chgData name="Andre Luis Tavares" userId="429f46d741892448" providerId="LiveId" clId="{86A9E78B-6BFC-4226-9E26-A4659F5BB2BD}" dt="2022-03-09T18:55:05.596" v="2530" actId="47"/>
        <pc:sldMkLst>
          <pc:docMk/>
          <pc:sldMk cId="0" sldId="1745"/>
        </pc:sldMkLst>
      </pc:sldChg>
      <pc:sldChg chg="delSp modSp add mod">
        <pc:chgData name="Andre Luis Tavares" userId="429f46d741892448" providerId="LiveId" clId="{86A9E78B-6BFC-4226-9E26-A4659F5BB2BD}" dt="2022-03-09T19:07:07.109" v="2602" actId="1076"/>
        <pc:sldMkLst>
          <pc:docMk/>
          <pc:sldMk cId="565909293" sldId="1746"/>
        </pc:sldMkLst>
        <pc:spChg chg="mod">
          <ac:chgData name="Andre Luis Tavares" userId="429f46d741892448" providerId="LiveId" clId="{86A9E78B-6BFC-4226-9E26-A4659F5BB2BD}" dt="2022-03-09T19:07:07.109" v="2602" actId="1076"/>
          <ac:spMkLst>
            <pc:docMk/>
            <pc:sldMk cId="565909293" sldId="1746"/>
            <ac:spMk id="12" creationId="{010D98C2-92A0-4BE2-B980-00D99A4A6322}"/>
          </ac:spMkLst>
        </pc:spChg>
        <pc:spChg chg="del">
          <ac:chgData name="Andre Luis Tavares" userId="429f46d741892448" providerId="LiveId" clId="{86A9E78B-6BFC-4226-9E26-A4659F5BB2BD}" dt="2022-03-09T17:20:54.237" v="2213" actId="478"/>
          <ac:spMkLst>
            <pc:docMk/>
            <pc:sldMk cId="565909293" sldId="1746"/>
            <ac:spMk id="2053" creationId="{00000000-0000-0000-0000-000000000000}"/>
          </ac:spMkLst>
        </pc:spChg>
      </pc:sldChg>
      <pc:sldChg chg="delSp modSp add mod">
        <pc:chgData name="Andre Luis Tavares" userId="429f46d741892448" providerId="LiveId" clId="{86A9E78B-6BFC-4226-9E26-A4659F5BB2BD}" dt="2022-03-09T19:14:35.328" v="2688" actId="1076"/>
        <pc:sldMkLst>
          <pc:docMk/>
          <pc:sldMk cId="3989726277" sldId="1747"/>
        </pc:sldMkLst>
        <pc:spChg chg="del mod">
          <ac:chgData name="Andre Luis Tavares" userId="429f46d741892448" providerId="LiveId" clId="{86A9E78B-6BFC-4226-9E26-A4659F5BB2BD}" dt="2022-03-09T17:34:31.788" v="2323" actId="478"/>
          <ac:spMkLst>
            <pc:docMk/>
            <pc:sldMk cId="3989726277" sldId="1747"/>
            <ac:spMk id="3" creationId="{5BC4A320-3FCF-4B5B-BE30-1765EC9D92D3}"/>
          </ac:spMkLst>
        </pc:spChg>
        <pc:spChg chg="mod">
          <ac:chgData name="Andre Luis Tavares" userId="429f46d741892448" providerId="LiveId" clId="{86A9E78B-6BFC-4226-9E26-A4659F5BB2BD}" dt="2022-03-09T17:33:07.268" v="2310"/>
          <ac:spMkLst>
            <pc:docMk/>
            <pc:sldMk cId="3989726277" sldId="1747"/>
            <ac:spMk id="10" creationId="{2C13E58E-2280-4167-8C0F-0E049AEC9029}"/>
          </ac:spMkLst>
        </pc:spChg>
        <pc:spChg chg="mod">
          <ac:chgData name="Andre Luis Tavares" userId="429f46d741892448" providerId="LiveId" clId="{86A9E78B-6BFC-4226-9E26-A4659F5BB2BD}" dt="2022-03-09T19:14:35.328" v="2688" actId="1076"/>
          <ac:spMkLst>
            <pc:docMk/>
            <pc:sldMk cId="3989726277" sldId="1747"/>
            <ac:spMk id="12" creationId="{5141A7E2-10A3-4BDD-9430-2DA7A624F9B4}"/>
          </ac:spMkLst>
        </pc:spChg>
      </pc:sldChg>
      <pc:sldChg chg="delSp modSp add mod">
        <pc:chgData name="Andre Luis Tavares" userId="429f46d741892448" providerId="LiveId" clId="{86A9E78B-6BFC-4226-9E26-A4659F5BB2BD}" dt="2022-03-09T19:15:35.271" v="2695" actId="1076"/>
        <pc:sldMkLst>
          <pc:docMk/>
          <pc:sldMk cId="2154295294" sldId="1748"/>
        </pc:sldMkLst>
        <pc:spChg chg="del mod">
          <ac:chgData name="Andre Luis Tavares" userId="429f46d741892448" providerId="LiveId" clId="{86A9E78B-6BFC-4226-9E26-A4659F5BB2BD}" dt="2022-03-09T17:34:51.910" v="2326" actId="478"/>
          <ac:spMkLst>
            <pc:docMk/>
            <pc:sldMk cId="2154295294" sldId="1748"/>
            <ac:spMk id="3" creationId="{5BC4A320-3FCF-4B5B-BE30-1765EC9D92D3}"/>
          </ac:spMkLst>
        </pc:spChg>
        <pc:spChg chg="mod">
          <ac:chgData name="Andre Luis Tavares" userId="429f46d741892448" providerId="LiveId" clId="{86A9E78B-6BFC-4226-9E26-A4659F5BB2BD}" dt="2022-03-09T17:33:12.119" v="2311"/>
          <ac:spMkLst>
            <pc:docMk/>
            <pc:sldMk cId="2154295294" sldId="1748"/>
            <ac:spMk id="10" creationId="{2C13E58E-2280-4167-8C0F-0E049AEC9029}"/>
          </ac:spMkLst>
        </pc:spChg>
        <pc:spChg chg="mod">
          <ac:chgData name="Andre Luis Tavares" userId="429f46d741892448" providerId="LiveId" clId="{86A9E78B-6BFC-4226-9E26-A4659F5BB2BD}" dt="2022-03-09T19:15:35.271" v="2695" actId="1076"/>
          <ac:spMkLst>
            <pc:docMk/>
            <pc:sldMk cId="2154295294" sldId="1748"/>
            <ac:spMk id="12" creationId="{5141A7E2-10A3-4BDD-9430-2DA7A624F9B4}"/>
          </ac:spMkLst>
        </pc:spChg>
        <pc:spChg chg="del">
          <ac:chgData name="Andre Luis Tavares" userId="429f46d741892448" providerId="LiveId" clId="{86A9E78B-6BFC-4226-9E26-A4659F5BB2BD}" dt="2022-03-09T17:29:52.078" v="2286" actId="478"/>
          <ac:spMkLst>
            <pc:docMk/>
            <pc:sldMk cId="2154295294" sldId="1748"/>
            <ac:spMk id="2053" creationId="{00000000-0000-0000-0000-000000000000}"/>
          </ac:spMkLst>
        </pc:spChg>
      </pc:sldChg>
      <pc:sldChg chg="delSp modSp add del mod">
        <pc:chgData name="Andre Luis Tavares" userId="429f46d741892448" providerId="LiveId" clId="{86A9E78B-6BFC-4226-9E26-A4659F5BB2BD}" dt="2022-03-09T19:15:37.929" v="2696" actId="47"/>
        <pc:sldMkLst>
          <pc:docMk/>
          <pc:sldMk cId="3142132184" sldId="1749"/>
        </pc:sldMkLst>
        <pc:spChg chg="del mod">
          <ac:chgData name="Andre Luis Tavares" userId="429f46d741892448" providerId="LiveId" clId="{86A9E78B-6BFC-4226-9E26-A4659F5BB2BD}" dt="2022-03-09T17:36:51.475" v="2330" actId="478"/>
          <ac:spMkLst>
            <pc:docMk/>
            <pc:sldMk cId="3142132184" sldId="1749"/>
            <ac:spMk id="3" creationId="{5BC4A320-3FCF-4B5B-BE30-1765EC9D92D3}"/>
          </ac:spMkLst>
        </pc:spChg>
        <pc:spChg chg="mod">
          <ac:chgData name="Andre Luis Tavares" userId="429f46d741892448" providerId="LiveId" clId="{86A9E78B-6BFC-4226-9E26-A4659F5BB2BD}" dt="2022-03-09T17:33:18.179" v="2312"/>
          <ac:spMkLst>
            <pc:docMk/>
            <pc:sldMk cId="3142132184" sldId="1749"/>
            <ac:spMk id="10" creationId="{2C13E58E-2280-4167-8C0F-0E049AEC9029}"/>
          </ac:spMkLst>
        </pc:spChg>
        <pc:spChg chg="mod">
          <ac:chgData name="Andre Luis Tavares" userId="429f46d741892448" providerId="LiveId" clId="{86A9E78B-6BFC-4226-9E26-A4659F5BB2BD}" dt="2022-03-09T19:15:20.697" v="2689" actId="21"/>
          <ac:spMkLst>
            <pc:docMk/>
            <pc:sldMk cId="3142132184" sldId="1749"/>
            <ac:spMk id="12" creationId="{5141A7E2-10A3-4BDD-9430-2DA7A624F9B4}"/>
          </ac:spMkLst>
        </pc:spChg>
      </pc:sldChg>
      <pc:sldChg chg="new del">
        <pc:chgData name="Andre Luis Tavares" userId="429f46d741892448" providerId="LiveId" clId="{86A9E78B-6BFC-4226-9E26-A4659F5BB2BD}" dt="2022-03-09T17:37:30.556" v="2335" actId="47"/>
        <pc:sldMkLst>
          <pc:docMk/>
          <pc:sldMk cId="1083278807" sldId="1750"/>
        </pc:sldMkLst>
      </pc:sldChg>
      <pc:sldChg chg="modSp add del mod">
        <pc:chgData name="Andre Luis Tavares" userId="429f46d741892448" providerId="LiveId" clId="{86A9E78B-6BFC-4226-9E26-A4659F5BB2BD}" dt="2022-03-09T19:44:10.381" v="2842" actId="47"/>
        <pc:sldMkLst>
          <pc:docMk/>
          <pc:sldMk cId="1773419403" sldId="1751"/>
        </pc:sldMkLst>
        <pc:spChg chg="mod">
          <ac:chgData name="Andre Luis Tavares" userId="429f46d741892448" providerId="LiveId" clId="{86A9E78B-6BFC-4226-9E26-A4659F5BB2BD}" dt="2022-03-09T17:37:44.074" v="2382" actId="20577"/>
          <ac:spMkLst>
            <pc:docMk/>
            <pc:sldMk cId="1773419403" sldId="1751"/>
            <ac:spMk id="12" creationId="{5141A7E2-10A3-4BDD-9430-2DA7A624F9B4}"/>
          </ac:spMkLst>
        </pc:spChg>
      </pc:sldChg>
      <pc:sldChg chg="modSp add mod">
        <pc:chgData name="Andre Luis Tavares" userId="429f46d741892448" providerId="LiveId" clId="{86A9E78B-6BFC-4226-9E26-A4659F5BB2BD}" dt="2022-03-09T18:52:49.395" v="2518"/>
        <pc:sldMkLst>
          <pc:docMk/>
          <pc:sldMk cId="1012146507" sldId="1752"/>
        </pc:sldMkLst>
        <pc:spChg chg="mod">
          <ac:chgData name="Andre Luis Tavares" userId="429f46d741892448" providerId="LiveId" clId="{86A9E78B-6BFC-4226-9E26-A4659F5BB2BD}" dt="2022-03-09T18:52:49.395" v="2518"/>
          <ac:spMkLst>
            <pc:docMk/>
            <pc:sldMk cId="1012146507" sldId="1752"/>
            <ac:spMk id="6148" creationId="{59F89ADA-129E-4257-A5E0-24DFAEFA5EF2}"/>
          </ac:spMkLst>
        </pc:spChg>
      </pc:sldChg>
      <pc:sldChg chg="addSp delSp modSp add">
        <pc:chgData name="Andre Luis Tavares" userId="429f46d741892448" providerId="LiveId" clId="{86A9E78B-6BFC-4226-9E26-A4659F5BB2BD}" dt="2022-03-09T18:53:12.439" v="2522" actId="14100"/>
        <pc:sldMkLst>
          <pc:docMk/>
          <pc:sldMk cId="4283129463" sldId="1753"/>
        </pc:sldMkLst>
        <pc:spChg chg="add mod">
          <ac:chgData name="Andre Luis Tavares" userId="429f46d741892448" providerId="LiveId" clId="{86A9E78B-6BFC-4226-9E26-A4659F5BB2BD}" dt="2022-03-09T18:53:12.439" v="2522" actId="14100"/>
          <ac:spMkLst>
            <pc:docMk/>
            <pc:sldMk cId="4283129463" sldId="1753"/>
            <ac:spMk id="8" creationId="{D4AA8FFA-EAF6-4E51-98D3-359E65335EFA}"/>
          </ac:spMkLst>
        </pc:spChg>
        <pc:spChg chg="del">
          <ac:chgData name="Andre Luis Tavares" userId="429f46d741892448" providerId="LiveId" clId="{86A9E78B-6BFC-4226-9E26-A4659F5BB2BD}" dt="2022-03-09T18:53:07.439" v="2520" actId="478"/>
          <ac:spMkLst>
            <pc:docMk/>
            <pc:sldMk cId="4283129463" sldId="1753"/>
            <ac:spMk id="6148" creationId="{59F89ADA-129E-4257-A5E0-24DFAEFA5EF2}"/>
          </ac:spMkLst>
        </pc:spChg>
      </pc:sldChg>
      <pc:sldChg chg="addSp delSp modSp add mod">
        <pc:chgData name="Andre Luis Tavares" userId="429f46d741892448" providerId="LiveId" clId="{86A9E78B-6BFC-4226-9E26-A4659F5BB2BD}" dt="2022-03-09T18:54:06.612" v="2528" actId="14100"/>
        <pc:sldMkLst>
          <pc:docMk/>
          <pc:sldMk cId="795092610" sldId="1754"/>
        </pc:sldMkLst>
        <pc:spChg chg="del">
          <ac:chgData name="Andre Luis Tavares" userId="429f46d741892448" providerId="LiveId" clId="{86A9E78B-6BFC-4226-9E26-A4659F5BB2BD}" dt="2022-03-09T18:53:42.067" v="2524" actId="478"/>
          <ac:spMkLst>
            <pc:docMk/>
            <pc:sldMk cId="795092610" sldId="1754"/>
            <ac:spMk id="8" creationId="{D4AA8FFA-EAF6-4E51-98D3-359E65335EFA}"/>
          </ac:spMkLst>
        </pc:spChg>
        <pc:spChg chg="add mod">
          <ac:chgData name="Andre Luis Tavares" userId="429f46d741892448" providerId="LiveId" clId="{86A9E78B-6BFC-4226-9E26-A4659F5BB2BD}" dt="2022-03-09T18:54:06.612" v="2528" actId="14100"/>
          <ac:spMkLst>
            <pc:docMk/>
            <pc:sldMk cId="795092610" sldId="1754"/>
            <ac:spMk id="9" creationId="{F33DEECA-404F-4030-8F75-0AB10C105861}"/>
          </ac:spMkLst>
        </pc:spChg>
      </pc:sldChg>
      <pc:sldChg chg="addSp modSp add mod">
        <pc:chgData name="Andre Luis Tavares" userId="429f46d741892448" providerId="LiveId" clId="{86A9E78B-6BFC-4226-9E26-A4659F5BB2BD}" dt="2022-03-09T19:05:09.578" v="2596" actId="14100"/>
        <pc:sldMkLst>
          <pc:docMk/>
          <pc:sldMk cId="2405578881" sldId="1755"/>
        </pc:sldMkLst>
        <pc:spChg chg="add mod">
          <ac:chgData name="Andre Luis Tavares" userId="429f46d741892448" providerId="LiveId" clId="{86A9E78B-6BFC-4226-9E26-A4659F5BB2BD}" dt="2022-03-09T19:05:09.578" v="2596" actId="14100"/>
          <ac:spMkLst>
            <pc:docMk/>
            <pc:sldMk cId="2405578881" sldId="1755"/>
            <ac:spMk id="8" creationId="{AA39B99B-5AFA-4E04-A416-5A091688F4D6}"/>
          </ac:spMkLst>
        </pc:spChg>
        <pc:spChg chg="mod">
          <ac:chgData name="Andre Luis Tavares" userId="429f46d741892448" providerId="LiveId" clId="{86A9E78B-6BFC-4226-9E26-A4659F5BB2BD}" dt="2022-03-09T19:04:54.319" v="2591" actId="1076"/>
          <ac:spMkLst>
            <pc:docMk/>
            <pc:sldMk cId="2405578881" sldId="1755"/>
            <ac:spMk id="34818" creationId="{FCE4F91A-132C-4C4D-9471-161BCF223DE0}"/>
          </ac:spMkLst>
        </pc:spChg>
        <pc:spChg chg="mod">
          <ac:chgData name="Andre Luis Tavares" userId="429f46d741892448" providerId="LiveId" clId="{86A9E78B-6BFC-4226-9E26-A4659F5BB2BD}" dt="2022-03-09T19:05:02.144" v="2593" actId="14100"/>
          <ac:spMkLst>
            <pc:docMk/>
            <pc:sldMk cId="2405578881" sldId="1755"/>
            <ac:spMk id="34820" creationId="{C5ABD153-91C9-41E5-BF06-B7684E188705}"/>
          </ac:spMkLst>
        </pc:spChg>
        <pc:picChg chg="mod">
          <ac:chgData name="Andre Luis Tavares" userId="429f46d741892448" providerId="LiveId" clId="{86A9E78B-6BFC-4226-9E26-A4659F5BB2BD}" dt="2022-03-09T19:04:26.926" v="2585" actId="1076"/>
          <ac:picMkLst>
            <pc:docMk/>
            <pc:sldMk cId="2405578881" sldId="1755"/>
            <ac:picMk id="7" creationId="{00000000-0000-0000-0000-000000000000}"/>
          </ac:picMkLst>
        </pc:picChg>
        <pc:picChg chg="mod">
          <ac:chgData name="Andre Luis Tavares" userId="429f46d741892448" providerId="LiveId" clId="{86A9E78B-6BFC-4226-9E26-A4659F5BB2BD}" dt="2022-03-09T19:04:48.446" v="2590" actId="1076"/>
          <ac:picMkLst>
            <pc:docMk/>
            <pc:sldMk cId="2405578881" sldId="1755"/>
            <ac:picMk id="34822" creationId="{F11F2435-995A-4A26-9EEF-DC2ED8F5A1E6}"/>
          </ac:picMkLst>
        </pc:picChg>
      </pc:sldChg>
      <pc:sldChg chg="modSp add mod ord">
        <pc:chgData name="Andre Luis Tavares" userId="429f46d741892448" providerId="LiveId" clId="{86A9E78B-6BFC-4226-9E26-A4659F5BB2BD}" dt="2022-03-09T19:12:03.313" v="2662"/>
        <pc:sldMkLst>
          <pc:docMk/>
          <pc:sldMk cId="2230812452" sldId="1756"/>
        </pc:sldMkLst>
        <pc:spChg chg="mod">
          <ac:chgData name="Andre Luis Tavares" userId="429f46d741892448" providerId="LiveId" clId="{86A9E78B-6BFC-4226-9E26-A4659F5BB2BD}" dt="2022-03-09T19:11:44.698" v="2660" actId="1076"/>
          <ac:spMkLst>
            <pc:docMk/>
            <pc:sldMk cId="2230812452" sldId="1756"/>
            <ac:spMk id="12" creationId="{5141A7E2-10A3-4BDD-9430-2DA7A624F9B4}"/>
          </ac:spMkLst>
        </pc:spChg>
      </pc:sldChg>
      <pc:sldChg chg="modSp add mod">
        <pc:chgData name="Andre Luis Tavares" userId="429f46d741892448" providerId="LiveId" clId="{86A9E78B-6BFC-4226-9E26-A4659F5BB2BD}" dt="2022-03-09T19:43:03.080" v="2831" actId="2711"/>
        <pc:sldMkLst>
          <pc:docMk/>
          <pc:sldMk cId="741799566" sldId="1757"/>
        </pc:sldMkLst>
        <pc:spChg chg="mod">
          <ac:chgData name="Andre Luis Tavares" userId="429f46d741892448" providerId="LiveId" clId="{86A9E78B-6BFC-4226-9E26-A4659F5BB2BD}" dt="2022-03-09T19:43:03.080" v="2831" actId="2711"/>
          <ac:spMkLst>
            <pc:docMk/>
            <pc:sldMk cId="741799566" sldId="1757"/>
            <ac:spMk id="11" creationId="{5A9115D8-C227-485B-A180-F8A58FF57011}"/>
          </ac:spMkLst>
        </pc:spChg>
      </pc:sldChg>
      <pc:sldChg chg="modSp add mod">
        <pc:chgData name="Andre Luis Tavares" userId="429f46d741892448" providerId="LiveId" clId="{86A9E78B-6BFC-4226-9E26-A4659F5BB2BD}" dt="2022-03-09T19:44:46.371" v="2857" actId="6549"/>
        <pc:sldMkLst>
          <pc:docMk/>
          <pc:sldMk cId="339949844" sldId="1758"/>
        </pc:sldMkLst>
        <pc:spChg chg="mod">
          <ac:chgData name="Andre Luis Tavares" userId="429f46d741892448" providerId="LiveId" clId="{86A9E78B-6BFC-4226-9E26-A4659F5BB2BD}" dt="2022-03-09T19:44:46.371" v="2857" actId="6549"/>
          <ac:spMkLst>
            <pc:docMk/>
            <pc:sldMk cId="339949844" sldId="1758"/>
            <ac:spMk id="11" creationId="{5A9115D8-C227-485B-A180-F8A58FF57011}"/>
          </ac:spMkLst>
        </pc:spChg>
      </pc:sldChg>
      <pc:sldMasterChg chg="delSldLayout">
        <pc:chgData name="Andre Luis Tavares" userId="429f46d741892448" providerId="LiveId" clId="{86A9E78B-6BFC-4226-9E26-A4659F5BB2BD}" dt="2022-03-09T18:55:05.596" v="2530" actId="47"/>
        <pc:sldMasterMkLst>
          <pc:docMk/>
          <pc:sldMasterMk cId="0" sldId="2147483648"/>
        </pc:sldMasterMkLst>
        <pc:sldLayoutChg chg="del">
          <pc:chgData name="Andre Luis Tavares" userId="429f46d741892448" providerId="LiveId" clId="{86A9E78B-6BFC-4226-9E26-A4659F5BB2BD}" dt="2022-03-09T18:55:05.596" v="2530" actId="47"/>
          <pc:sldLayoutMkLst>
            <pc:docMk/>
            <pc:sldMasterMk cId="0" sldId="2147483648"/>
            <pc:sldLayoutMk cId="145340418"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xmlns="" id="{86E24AED-BAC5-43F9-8217-EAD0DB1F4E9D}"/>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pt-BR"/>
          </a:p>
        </p:txBody>
      </p:sp>
      <p:sp>
        <p:nvSpPr>
          <p:cNvPr id="3" name="Espaço Reservado para Data 2">
            <a:extLst>
              <a:ext uri="{FF2B5EF4-FFF2-40B4-BE49-F238E27FC236}">
                <a16:creationId xmlns:a16="http://schemas.microsoft.com/office/drawing/2014/main" xmlns="" id="{A84C3A8B-94A2-46D2-A226-3C17F6FCDB41}"/>
              </a:ext>
            </a:extLst>
          </p:cNvPr>
          <p:cNvSpPr>
            <a:spLocks noGrp="1"/>
          </p:cNvSpPr>
          <p:nvPr>
            <p:ph type="dt" sz="quarter" idx="1"/>
          </p:nvPr>
        </p:nvSpPr>
        <p:spPr>
          <a:xfrm>
            <a:off x="4022725" y="0"/>
            <a:ext cx="3078163" cy="512763"/>
          </a:xfrm>
          <a:prstGeom prst="rect">
            <a:avLst/>
          </a:prstGeom>
        </p:spPr>
        <p:txBody>
          <a:bodyPr vert="horz" lIns="91440" tIns="45720" rIns="91440" bIns="45720" rtlCol="0"/>
          <a:lstStyle>
            <a:lvl1pPr algn="r">
              <a:defRPr sz="1200"/>
            </a:lvl1pPr>
          </a:lstStyle>
          <a:p>
            <a:fld id="{D8E16D63-41BB-419F-AC6C-B8C6EF30EEA6}" type="datetimeFigureOut">
              <a:rPr lang="pt-BR" smtClean="0"/>
              <a:pPr/>
              <a:t>20/03/2023</a:t>
            </a:fld>
            <a:endParaRPr lang="pt-BR"/>
          </a:p>
        </p:txBody>
      </p:sp>
      <p:sp>
        <p:nvSpPr>
          <p:cNvPr id="4" name="Espaço Reservado para Rodapé 3">
            <a:extLst>
              <a:ext uri="{FF2B5EF4-FFF2-40B4-BE49-F238E27FC236}">
                <a16:creationId xmlns:a16="http://schemas.microsoft.com/office/drawing/2014/main" xmlns="" id="{06116859-54CB-49E9-8ED2-1DAED7F14244}"/>
              </a:ext>
            </a:extLst>
          </p:cNvPr>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a:extLst>
              <a:ext uri="{FF2B5EF4-FFF2-40B4-BE49-F238E27FC236}">
                <a16:creationId xmlns:a16="http://schemas.microsoft.com/office/drawing/2014/main" xmlns="" id="{11E757C9-EFD2-42FC-8EC7-ACDDFE4EF85F}"/>
              </a:ext>
            </a:extLst>
          </p:cNvPr>
          <p:cNvSpPr>
            <a:spLocks noGrp="1"/>
          </p:cNvSpPr>
          <p:nvPr>
            <p:ph type="sldNum" sz="quarter" idx="3"/>
          </p:nvPr>
        </p:nvSpPr>
        <p:spPr>
          <a:xfrm>
            <a:off x="4022725" y="9721850"/>
            <a:ext cx="3078163" cy="512763"/>
          </a:xfrm>
          <a:prstGeom prst="rect">
            <a:avLst/>
          </a:prstGeom>
        </p:spPr>
        <p:txBody>
          <a:bodyPr vert="horz" lIns="91440" tIns="45720" rIns="91440" bIns="45720" rtlCol="0" anchor="b"/>
          <a:lstStyle>
            <a:lvl1pPr algn="r">
              <a:defRPr sz="1200"/>
            </a:lvl1pPr>
          </a:lstStyle>
          <a:p>
            <a:fld id="{40D16ACF-0917-4A06-AAA2-5833C3831B7D}" type="slidenum">
              <a:rPr lang="pt-BR" smtClean="0"/>
              <a:pPr/>
              <a:t>‹nº›</a:t>
            </a:fld>
            <a:endParaRPr lang="pt-BR"/>
          </a:p>
        </p:txBody>
      </p:sp>
    </p:spTree>
    <p:extLst>
      <p:ext uri="{BB962C8B-B14F-4D97-AF65-F5344CB8AC3E}">
        <p14:creationId xmlns="" xmlns:p14="http://schemas.microsoft.com/office/powerpoint/2010/main" val="25303366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7102475" cy="10234613"/>
          </a:xfrm>
          <a:prstGeom prst="roundRect">
            <a:avLst>
              <a:gd name="adj" fmla="val 19"/>
            </a:avLst>
          </a:prstGeom>
          <a:solidFill>
            <a:srgbClr val="FFFFFF"/>
          </a:solidFill>
          <a:ln w="9525">
            <a:noFill/>
            <a:round/>
          </a:ln>
        </p:spPr>
        <p:txBody>
          <a:bodyPr wrap="none" anchor="ctr"/>
          <a:lstStyle/>
          <a:p>
            <a:pPr>
              <a:buClr>
                <a:srgbClr val="000000"/>
              </a:buClr>
              <a:buSzPct val="100000"/>
              <a:buFont typeface="Times New Roman" panose="02020603050405020304" pitchFamily="16" charset="0"/>
              <a:buNone/>
              <a:defRPr/>
            </a:pPr>
            <a:endParaRPr lang="pt-BR" altLang="pt-BR"/>
          </a:p>
        </p:txBody>
      </p:sp>
      <p:sp>
        <p:nvSpPr>
          <p:cNvPr id="2051" name="AutoShape 2"/>
          <p:cNvSpPr>
            <a:spLocks noChangeArrowheads="1"/>
          </p:cNvSpPr>
          <p:nvPr/>
        </p:nvSpPr>
        <p:spPr bwMode="auto">
          <a:xfrm>
            <a:off x="0" y="0"/>
            <a:ext cx="7102475" cy="10234613"/>
          </a:xfrm>
          <a:prstGeom prst="roundRect">
            <a:avLst>
              <a:gd name="adj" fmla="val 19"/>
            </a:avLst>
          </a:prstGeom>
          <a:solidFill>
            <a:srgbClr val="FFFFFF"/>
          </a:solidFill>
          <a:ln w="9525">
            <a:noFill/>
            <a:round/>
          </a:ln>
        </p:spPr>
        <p:txBody>
          <a:bodyPr wrap="none" anchor="ctr"/>
          <a:lstStyle/>
          <a:p>
            <a:pPr>
              <a:buClr>
                <a:srgbClr val="000000"/>
              </a:buClr>
              <a:buSzPct val="100000"/>
              <a:buFont typeface="Times New Roman" panose="02020603050405020304" pitchFamily="16" charset="0"/>
              <a:buNone/>
              <a:defRPr/>
            </a:pPr>
            <a:endParaRPr lang="pt-BR" altLang="pt-BR"/>
          </a:p>
        </p:txBody>
      </p:sp>
      <p:sp>
        <p:nvSpPr>
          <p:cNvPr id="2052" name="Text Box 3"/>
          <p:cNvSpPr txBox="1">
            <a:spLocks noChangeArrowheads="1"/>
          </p:cNvSpPr>
          <p:nvPr/>
        </p:nvSpPr>
        <p:spPr bwMode="auto">
          <a:xfrm>
            <a:off x="0" y="0"/>
            <a:ext cx="3078163" cy="511175"/>
          </a:xfrm>
          <a:prstGeom prst="rect">
            <a:avLst/>
          </a:prstGeom>
          <a:noFill/>
          <a:ln w="9525">
            <a:noFill/>
            <a:round/>
          </a:ln>
        </p:spPr>
        <p:txBody>
          <a:bodyPr wrap="none" anchor="ctr"/>
          <a:lstStyle/>
          <a:p>
            <a:pPr>
              <a:buClr>
                <a:srgbClr val="000000"/>
              </a:buClr>
              <a:buSzPct val="100000"/>
              <a:buFont typeface="Times New Roman" panose="02020603050405020304" pitchFamily="16" charset="0"/>
              <a:buNone/>
              <a:defRPr/>
            </a:pPr>
            <a:endParaRPr lang="pt-BR" altLang="pt-BR"/>
          </a:p>
        </p:txBody>
      </p:sp>
      <p:sp>
        <p:nvSpPr>
          <p:cNvPr id="2053" name="Text Box 4"/>
          <p:cNvSpPr txBox="1">
            <a:spLocks noChangeArrowheads="1"/>
          </p:cNvSpPr>
          <p:nvPr/>
        </p:nvSpPr>
        <p:spPr bwMode="auto">
          <a:xfrm>
            <a:off x="4022725" y="0"/>
            <a:ext cx="3076575" cy="509588"/>
          </a:xfrm>
          <a:prstGeom prst="rect">
            <a:avLst/>
          </a:prstGeom>
          <a:noFill/>
          <a:ln w="9525">
            <a:noFill/>
            <a:round/>
          </a:ln>
        </p:spPr>
        <p:txBody>
          <a:bodyPr wrap="none" anchor="ctr"/>
          <a:lstStyle/>
          <a:p>
            <a:pPr>
              <a:buClr>
                <a:srgbClr val="000000"/>
              </a:buClr>
              <a:buSzPct val="100000"/>
              <a:buFont typeface="Times New Roman" panose="02020603050405020304" pitchFamily="16" charset="0"/>
              <a:buNone/>
              <a:defRPr/>
            </a:pPr>
            <a:endParaRPr lang="pt-BR" altLang="pt-BR"/>
          </a:p>
        </p:txBody>
      </p:sp>
      <p:sp>
        <p:nvSpPr>
          <p:cNvPr id="69638" name="Rectangle 5"/>
          <p:cNvSpPr>
            <a:spLocks noGrp="1" noRot="1" noChangeAspect="1" noChangeArrowheads="1"/>
          </p:cNvSpPr>
          <p:nvPr>
            <p:ph type="sldImg"/>
          </p:nvPr>
        </p:nvSpPr>
        <p:spPr bwMode="auto">
          <a:xfrm>
            <a:off x="142875" y="768350"/>
            <a:ext cx="6813550" cy="3833813"/>
          </a:xfrm>
          <a:prstGeom prst="rect">
            <a:avLst/>
          </a:prstGeom>
          <a:noFill/>
          <a:ln w="12600" cap="sq">
            <a:solidFill>
              <a:srgbClr val="000000"/>
            </a:solidFill>
            <a:miter lim="800000"/>
          </a:ln>
          <a:extLst>
            <a:ext uri="{909E8E84-426E-40DD-AFC4-6F175D3DCCD1}">
              <a14:hiddenFill xmlns="" xmlns:a14="http://schemas.microsoft.com/office/drawing/2010/main">
                <a:solidFill>
                  <a:srgbClr val="FFFFFF"/>
                </a:solidFill>
              </a14:hiddenFill>
            </a:ext>
          </a:extLst>
        </p:spPr>
      </p:sp>
      <p:sp>
        <p:nvSpPr>
          <p:cNvPr id="2" name="Rectangle 6"/>
          <p:cNvSpPr>
            <a:spLocks noGrp="1" noChangeArrowheads="1"/>
          </p:cNvSpPr>
          <p:nvPr>
            <p:ph type="body"/>
          </p:nvPr>
        </p:nvSpPr>
        <p:spPr bwMode="auto">
          <a:xfrm>
            <a:off x="709613" y="4860925"/>
            <a:ext cx="5680075" cy="4602163"/>
          </a:xfrm>
          <a:prstGeom prst="rect">
            <a:avLst/>
          </a:prstGeom>
          <a:noFill/>
          <a:ln w="9525" cap="flat">
            <a:noFill/>
            <a:round/>
          </a:ln>
          <a:effectLst/>
        </p:spPr>
        <p:txBody>
          <a:bodyPr vert="horz" wrap="square" lIns="99000" tIns="49680" rIns="99000" bIns="49680" numCol="1" anchor="t" anchorCtr="0" compatLnSpc="1"/>
          <a:lstStyle/>
          <a:p>
            <a:pPr lvl="0"/>
            <a:endParaRPr lang="pt-BR" noProof="0"/>
          </a:p>
        </p:txBody>
      </p:sp>
      <p:sp>
        <p:nvSpPr>
          <p:cNvPr id="2056" name="Text Box 7"/>
          <p:cNvSpPr txBox="1">
            <a:spLocks noChangeArrowheads="1"/>
          </p:cNvSpPr>
          <p:nvPr/>
        </p:nvSpPr>
        <p:spPr bwMode="auto">
          <a:xfrm>
            <a:off x="0" y="9721850"/>
            <a:ext cx="3078163" cy="511175"/>
          </a:xfrm>
          <a:prstGeom prst="rect">
            <a:avLst/>
          </a:prstGeom>
          <a:noFill/>
          <a:ln w="9525">
            <a:noFill/>
            <a:round/>
          </a:ln>
        </p:spPr>
        <p:txBody>
          <a:bodyPr wrap="none" anchor="ctr"/>
          <a:lstStyle/>
          <a:p>
            <a:pPr>
              <a:buClr>
                <a:srgbClr val="000000"/>
              </a:buClr>
              <a:buSzPct val="100000"/>
              <a:buFont typeface="Times New Roman" panose="02020603050405020304" pitchFamily="16" charset="0"/>
              <a:buNone/>
              <a:defRPr/>
            </a:pPr>
            <a:endParaRPr lang="pt-BR" altLang="pt-BR"/>
          </a:p>
        </p:txBody>
      </p:sp>
      <p:sp>
        <p:nvSpPr>
          <p:cNvPr id="3" name="Rectangle 8"/>
          <p:cNvSpPr>
            <a:spLocks noGrp="1" noChangeArrowheads="1"/>
          </p:cNvSpPr>
          <p:nvPr>
            <p:ph type="sldNum"/>
          </p:nvPr>
        </p:nvSpPr>
        <p:spPr bwMode="auto">
          <a:xfrm>
            <a:off x="4022725" y="9721850"/>
            <a:ext cx="3074988" cy="508000"/>
          </a:xfrm>
          <a:prstGeom prst="rect">
            <a:avLst/>
          </a:prstGeom>
          <a:noFill/>
          <a:ln w="9525" cap="flat">
            <a:noFill/>
            <a:round/>
          </a:ln>
          <a:effectLst/>
        </p:spPr>
        <p:txBody>
          <a:bodyPr vert="horz" wrap="square" lIns="99000" tIns="49680" rIns="99000" bIns="49680" numCol="1" anchor="b" anchorCtr="0" compatLnSpc="1"/>
          <a:lstStyle>
            <a:lvl1pPr algn="r" eaLnBrk="1" hangingPunct="1">
              <a:buSzPct val="10000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300">
                <a:solidFill>
                  <a:srgbClr val="000000"/>
                </a:solidFill>
                <a:latin typeface="Calibri" panose="020F0502020204030204" pitchFamily="34" charset="0"/>
              </a:defRPr>
            </a:lvl1pPr>
          </a:lstStyle>
          <a:p>
            <a:fld id="{4668B4C2-2AFE-47B3-B6DE-FF1BBDA6B882}" type="slidenum">
              <a:rPr lang="pt-BR" altLang="pt-BR"/>
              <a:pPr/>
              <a:t>‹nº›</a:t>
            </a:fld>
            <a:endParaRPr lang="pt-BR" altLang="pt-BR"/>
          </a:p>
        </p:txBody>
      </p:sp>
    </p:spTree>
    <p:extLst>
      <p:ext uri="{BB962C8B-B14F-4D97-AF65-F5344CB8AC3E}">
        <p14:creationId xmlns="" xmlns:p14="http://schemas.microsoft.com/office/powerpoint/2010/main" val="1633799524"/>
      </p:ext>
    </p:extLst>
  </p:cSld>
  <p:clrMap bg1="lt1" tx1="dk1" bg2="lt2" tx2="dk2" accent1="accent1" accent2="accent2" accent3="accent3" accent4="accent4" accent5="accent5" accent6="accent6" hlink="hlink" folHlink="folHlink"/>
  <p:hf sldNum="0" hdr="0" ftr="0" dt="0"/>
  <p:notesStyle>
    <a:lvl1pPr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1</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1</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1</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940802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10</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10</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10</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10</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just">
              <a:lnSpc>
                <a:spcPct val="150000"/>
              </a:lnSpc>
              <a:spcBef>
                <a:spcPts val="1200"/>
              </a:spcBef>
              <a:spcAft>
                <a:spcPts val="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pt-BR" sz="1800" dirty="0">
                <a:effectLst/>
                <a:latin typeface="Arial" panose="020B0604020202020204" pitchFamily="34" charset="0"/>
                <a:ea typeface="Calibri" panose="020F0502020204030204" pitchFamily="34" charset="0"/>
                <a:cs typeface="Times New Roman" panose="02020603050405020304" pitchFamily="18" charset="0"/>
              </a:rPr>
              <a:t>- BOM, NO QUE DIZ RESPEITO AOS PRINCÍOS, NÓS DEVEMOS ENTENDÊ-LOS COMO </a:t>
            </a:r>
            <a:r>
              <a:rPr lang="pt-BR" sz="1800" b="0" i="0" dirty="0">
                <a:solidFill>
                  <a:srgbClr val="000000"/>
                </a:solidFill>
                <a:effectLst/>
                <a:latin typeface="Arial" panose="020B0604020202020204" pitchFamily="34" charset="0"/>
                <a:ea typeface="Calibri" panose="020F0502020204030204" pitchFamily="34" charset="0"/>
                <a:cs typeface="Calibri" panose="020F0502020204030204" pitchFamily="34" charset="0"/>
              </a:rPr>
              <a:t>ORIENTAÇÕES GERAIS QUE VÃO NOS AUXILIAR NA APLICAÇÃO E NA INTERPRETAÇÃO DAS NORMAS JURÍDICAS.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t-BR" altLang="pt-BR" dirty="0">
              <a:latin typeface="Times New Roman" panose="02020603050405020304" pitchFamily="18" charset="0"/>
            </a:endParaRPr>
          </a:p>
          <a:p>
            <a:pPr algn="just"/>
            <a:r>
              <a:rPr lang="pt-BR" sz="1800" dirty="0">
                <a:effectLst/>
                <a:latin typeface="Arial" panose="020B0604020202020204" pitchFamily="34" charset="0"/>
                <a:ea typeface="Calibri" panose="020F0502020204030204" pitchFamily="34" charset="0"/>
              </a:rPr>
              <a:t>- </a:t>
            </a:r>
            <a:r>
              <a:rPr lang="pt-BR" sz="1800" dirty="0">
                <a:solidFill>
                  <a:srgbClr val="000000"/>
                </a:solidFill>
                <a:effectLst/>
                <a:latin typeface="Calibri" panose="020F0502020204030204" pitchFamily="34" charset="0"/>
                <a:ea typeface="Calibri" panose="020F0502020204030204" pitchFamily="34" charset="0"/>
              </a:rPr>
              <a:t>QUANDO FALAMOS EM PRINCÍPIOS, É COMUM A COMPARAÇÃO ENTRE OS </a:t>
            </a:r>
            <a:r>
              <a:rPr lang="pt-BR" sz="1800" b="1" dirty="0">
                <a:solidFill>
                  <a:srgbClr val="000000"/>
                </a:solidFill>
                <a:effectLst/>
                <a:latin typeface="Calibri-Bold"/>
                <a:ea typeface="Calibri" panose="020F0502020204030204" pitchFamily="34" charset="0"/>
                <a:cs typeface="Times New Roman" panose="02020603050405020304" pitchFamily="18" charset="0"/>
              </a:rPr>
              <a:t>PRINCÍPIOS EXPRESSOS E IMPLÍCITOS</a:t>
            </a:r>
            <a:r>
              <a:rPr lang="pt-BR" sz="1800" dirty="0">
                <a:solidFill>
                  <a:srgbClr val="000000"/>
                </a:solidFill>
                <a:effectLst/>
                <a:latin typeface="Calibri" panose="020F0502020204030204" pitchFamily="34" charset="0"/>
                <a:ea typeface="Calibri" panose="020F0502020204030204" pitchFamily="34" charset="0"/>
              </a:rPr>
              <a:t>. OS EXPRESSOS SÃO AQUELES MENCIONADOS </a:t>
            </a:r>
            <a:r>
              <a:rPr lang="pt-BR" sz="1800" b="1" dirty="0">
                <a:solidFill>
                  <a:srgbClr val="000000"/>
                </a:solidFill>
                <a:effectLst/>
                <a:latin typeface="Calibri-Bold"/>
                <a:ea typeface="Calibri" panose="020F0502020204030204" pitchFamily="34" charset="0"/>
                <a:cs typeface="Times New Roman" panose="02020603050405020304" pitchFamily="18" charset="0"/>
              </a:rPr>
              <a:t>LITERALMENTE </a:t>
            </a:r>
            <a:r>
              <a:rPr lang="pt-BR" sz="1800" dirty="0">
                <a:solidFill>
                  <a:srgbClr val="000000"/>
                </a:solidFill>
                <a:effectLst/>
                <a:latin typeface="Calibri" panose="020F0502020204030204" pitchFamily="34" charset="0"/>
                <a:ea typeface="Calibri" panose="020F0502020204030204" pitchFamily="34" charset="0"/>
              </a:rPr>
              <a:t>NA NORMA, JÁ OS IMLÍCITOS SÃO AQUELES QUE MESMO NÃO ESTANDO PRESENTE DE FORMA EXPRESA NAS NORMAS, DECORREM DA JURISPRUDÊNCIA DOS TRIBUNAIS, ACÓRDÃOS DO TCU E DA  DOUTRINA. UM EXEMPLO DE PRINCÍO IMPLICITO, ERA O PRINCÍPIO DA SEGREGAÇÃO DE FUNÇÕES QUE SOMENTE AGORA ESTÁ EXPRESSO NA NORMA, MAS ERA AMPLAMENTE DIVULGADO PELO TCU E DOUTRINA.</a:t>
            </a:r>
          </a:p>
          <a:p>
            <a:pPr algn="just"/>
            <a:endParaRPr lang="pt-BR" sz="1800" dirty="0">
              <a:solidFill>
                <a:srgbClr val="000000"/>
              </a:solidFill>
              <a:effectLst/>
              <a:latin typeface="Times New Roman" panose="02020603050405020304" pitchFamily="18" charset="0"/>
              <a:ea typeface="Calibri" panose="020F0502020204030204" pitchFamily="34" charset="0"/>
            </a:endParaRPr>
          </a:p>
          <a:p>
            <a:pPr algn="just"/>
            <a:r>
              <a:rPr lang="pt-BR" sz="1800" dirty="0">
                <a:solidFill>
                  <a:srgbClr val="000000"/>
                </a:solidFill>
                <a:effectLst/>
                <a:latin typeface="Times New Roman" panose="02020603050405020304" pitchFamily="18" charset="0"/>
                <a:ea typeface="Calibri" panose="020F0502020204030204" pitchFamily="34" charset="0"/>
              </a:rPr>
              <a:t>- MAS VAMOS VER OS PRINCÍPIOS EXPRESSOS NA NOVA LEI DE LICITAÇÕES, QUE TROUXE UM LONGA LISTA, TOTALIZANDO </a:t>
            </a:r>
            <a:r>
              <a:rPr lang="pt-BR" sz="1800" b="0" i="0" dirty="0">
                <a:solidFill>
                  <a:srgbClr val="000000"/>
                </a:solidFill>
                <a:effectLst/>
                <a:highlight>
                  <a:srgbClr val="00FFFF"/>
                </a:highlight>
                <a:latin typeface="Calibri" panose="020F0502020204030204" pitchFamily="34" charset="0"/>
                <a:ea typeface="Calibri" panose="020F0502020204030204" pitchFamily="34" charset="0"/>
                <a:cs typeface="Calibri" panose="020F0502020204030204" pitchFamily="34" charset="0"/>
              </a:rPr>
              <a:t>22 PRINCÍPIOS,</a:t>
            </a:r>
            <a:r>
              <a:rPr lang="pt-B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VEJAMOS: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t-BR" altLang="pt-BR" dirty="0">
              <a:latin typeface="Times New Roman" panose="02020603050405020304" pitchFamily="18"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pt-B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ALGUNS DESSES PRINCÍPIOS SÃO GERAIS, POIS O SIGNIFICADO ACABA SENDO APLICADO EM VÁRIOS CASOS E NÃO SÓ NAS LICITAÇÕES. POR EXEMPLO, OS PRINCÍPIOS DA LEGALIDADE, DA IMPESSOALIDADE, DA MORALIDADE E OUTROS SE APLICAM AO DIREITO ADMINISTRATIVO COMO UM TODO. PORÉM, HÁ PRINCÍPIOS QUE SÃO ESPECÍFICOS DAS LICITAÇÕES PÚBLICAS, COMO OS PRINCÍPIOS DA VINCULAÇÃO AO EDITAL, DO JULGAMENTO OBJETIVO, DA COMPETITIVIDADE E DO DESENVOLVIMENTO NACIONAL SUSTENTÁVEL.</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t-BR" altLang="pt-BR" dirty="0">
              <a:latin typeface="Times New Roman" panose="02020603050405020304" pitchFamily="18" charset="0"/>
            </a:endParaRPr>
          </a:p>
          <a:p>
            <a:pPr algn="just"/>
            <a:endParaRPr lang="pt-BR" altLang="pt-BR" dirty="0">
              <a:latin typeface="Times New Roman" panose="02020603050405020304" pitchFamily="18"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 POR FIM, O TRECHO FINAL DO ART. 5º DA NOVA LEI,  REMETE À </a:t>
            </a:r>
            <a:r>
              <a:rPr lang="pt-BR" sz="1800" b="1" dirty="0">
                <a:solidFill>
                  <a:srgbClr val="000000"/>
                </a:solidFill>
                <a:effectLst/>
                <a:latin typeface="Calibri-Bold"/>
                <a:ea typeface="Calibri" panose="020F0502020204030204" pitchFamily="34" charset="0"/>
                <a:cs typeface="Times New Roman" panose="02020603050405020304" pitchFamily="18" charset="0"/>
              </a:rPr>
              <a:t>LEI DE INTRODUÇÃO ÀS NORMAS DO DIREITO BRASILEIRO – LINDB</a:t>
            </a:r>
            <a:r>
              <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SE LEVARMOS EM CONTA QUE A LINDB É APLICÁVEL A QUALQUER SITUAÇÃO NO DIREITO BRASILEIRO, SERIA DISPENSÁVEL QUE CONSTASSE NA NOVA LEI. CONTUDO, COM EDIÇÃO DA LEI 13.655/2018, QUE INSTITUIU 11 NOVOS ARTIGOS NA LINDB (ARTS. 20 A 30), QUE É LEITURA OBRIGATÓRIA PARA OS SRS, FORAM TRATADOS ASSUNTOS COMO MOTIVAÇÃO DAS DECISÕES TOMADAS PELA ADMINISTRAÇÃO, </a:t>
            </a:r>
            <a:r>
              <a:rPr lang="pt-BR" sz="2800" b="0" i="0" dirty="0">
                <a:effectLst/>
                <a:latin typeface="Roboto" panose="02000000000000000000" pitchFamily="2" charset="0"/>
              </a:rPr>
              <a:t>Interpretação de normas sobre gestão pública, RESPONSABILIZAÇÃO DO AGENTE PÚBLICO, </a:t>
            </a:r>
            <a:r>
              <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DESSA FORMA, OS AGENTES DA ADMININSTRAÇÃO PÚBLICA, AO  APLICAREM A LEI DE LICITAÇÕES DEVE OBSERVAR AS DISPOSIÇÕES DA LINDB. OK?</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altLang="pt-BR" dirty="0">
              <a:latin typeface="Times New Roman" panose="02020603050405020304" pitchFamily="18" charset="0"/>
            </a:endParaRPr>
          </a:p>
        </p:txBody>
      </p:sp>
    </p:spTree>
    <p:extLst>
      <p:ext uri="{BB962C8B-B14F-4D97-AF65-F5344CB8AC3E}">
        <p14:creationId xmlns="" xmlns:p14="http://schemas.microsoft.com/office/powerpoint/2010/main" val="3518960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11</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11</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11</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11</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just">
              <a:lnSpc>
                <a:spcPct val="150000"/>
              </a:lnSpc>
              <a:spcBef>
                <a:spcPts val="1200"/>
              </a:spcBef>
              <a:spcAft>
                <a:spcPts val="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altLang="pt-BR" dirty="0">
                <a:latin typeface="Times New Roman" panose="02020603050405020304" pitchFamily="18" charset="0"/>
              </a:rPr>
              <a:t>Vamos vê-los então!</a:t>
            </a:r>
          </a:p>
        </p:txBody>
      </p:sp>
    </p:spTree>
    <p:extLst>
      <p:ext uri="{BB962C8B-B14F-4D97-AF65-F5344CB8AC3E}">
        <p14:creationId xmlns="" xmlns:p14="http://schemas.microsoft.com/office/powerpoint/2010/main" val="3454114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12</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12</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12</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12</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just">
              <a:lnSpc>
                <a:spcPct val="150000"/>
              </a:lnSpc>
              <a:spcBef>
                <a:spcPts val="1200"/>
              </a:spcBef>
              <a:spcAft>
                <a:spcPts val="0"/>
              </a:spcAft>
            </a:pPr>
            <a:endParaRPr lang="pt-BR"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PUBLICIDADE</a:t>
            </a:r>
          </a:p>
          <a:p>
            <a:pPr algn="just">
              <a:lnSpc>
                <a:spcPct val="107000"/>
              </a:lnSpc>
              <a:spcAft>
                <a:spcPts val="800"/>
              </a:spcAft>
            </a:pPr>
            <a:endParaRPr lang="pt-BR"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dirty="0">
                <a:solidFill>
                  <a:srgbClr val="C00000"/>
                </a:solidFill>
                <a:effectLst/>
                <a:latin typeface="Arial" panose="020B0604020202020204" pitchFamily="34" charset="0"/>
                <a:ea typeface="Calibri" panose="020F0502020204030204" pitchFamily="34" charset="0"/>
                <a:cs typeface="Arial" panose="020B0604020202020204" pitchFamily="34" charset="0"/>
              </a:rPr>
              <a:t>(QUANDO SE REALIZA UMA LICITAÇÃO, A REGRA É QUE OS ATOS SEJAM PÚBLICOS, MAS TEM EXCEÇÃO)</a:t>
            </a:r>
          </a:p>
          <a:p>
            <a:pPr algn="just">
              <a:lnSpc>
                <a:spcPct val="107000"/>
              </a:lnSpc>
              <a:spcAft>
                <a:spcPts val="800"/>
              </a:spcAft>
            </a:pPr>
            <a:endParaRPr lang="pt-BR" sz="1800" dirty="0">
              <a:effectLst/>
              <a:latin typeface="Arial" panose="020B0604020202020204" pitchFamily="34" charset="0"/>
              <a:ea typeface="Calibri" panose="020F0502020204030204" pitchFamily="34" charset="0"/>
              <a:cs typeface="Arial" panose="020B0604020202020204" pitchFamily="34" charset="0"/>
            </a:endParaRPr>
          </a:p>
          <a:p>
            <a:r>
              <a:rPr lang="pt-BR" sz="1800" b="1" dirty="0">
                <a:solidFill>
                  <a:srgbClr val="C00000"/>
                </a:solidFill>
                <a:effectLst/>
                <a:latin typeface="Arial" panose="020B0604020202020204" pitchFamily="34" charset="0"/>
                <a:ea typeface="Calibri" panose="020F0502020204030204" pitchFamily="34" charset="0"/>
                <a:cs typeface="Arial" panose="020B0604020202020204" pitchFamily="34" charset="0"/>
              </a:rPr>
              <a:t>- A PUBLICIDADE NAS LICITAÇÕES SERÁ DADA PELO PORTAL NACIONA DE CONTRATAÇÕES PÚBLICAS (PNCP), QUE NO FUTURO VAI CONCENTRAR TODAS AS INFORMAÇÕES QUE TENHAM RELAÇÃO COM LICITAÇÃO PÚBLIC, COMO CADASTRO DE FORNCEDORES, BANCO DE PREÇOS, SANÇÕES APLICADAS, NOTAS FISCAIS, ETC.</a:t>
            </a:r>
          </a:p>
          <a:p>
            <a:endParaRPr lang="pt-BR" altLang="pt-BR" dirty="0">
              <a:latin typeface="Arial" panose="020B0604020202020204" pitchFamily="34" charset="0"/>
              <a:cs typeface="Arial" panose="020B0604020202020204" pitchFamily="34" charset="0"/>
            </a:endParaRPr>
          </a:p>
          <a:p>
            <a:r>
              <a:rPr lang="pt-BR" altLang="pt-BR" dirty="0">
                <a:latin typeface="Arial" panose="020B0604020202020204" pitchFamily="34" charset="0"/>
                <a:cs typeface="Arial" panose="020B0604020202020204" pitchFamily="34" charset="0"/>
              </a:rPr>
              <a:t>- DENTRO DA PUBLICIDADE, TEMOS OUTROS RPINCÍPIOS QUE ESTÃO INTIMAMNTE LIGADOS, </a:t>
            </a:r>
          </a:p>
          <a:p>
            <a:endParaRPr lang="pt-BR" altLang="pt-BR" dirty="0">
              <a:latin typeface="Arial" panose="020B0604020202020204" pitchFamily="34" charset="0"/>
              <a:cs typeface="Arial" panose="020B0604020202020204" pitchFamily="34" charset="0"/>
            </a:endParaRPr>
          </a:p>
          <a:p>
            <a:r>
              <a:rPr lang="pt-BR" altLang="pt-BR" b="1" dirty="0">
                <a:latin typeface="Arial" panose="020B0604020202020204" pitchFamily="34" charset="0"/>
                <a:cs typeface="Arial" panose="020B0604020202020204" pitchFamily="34" charset="0"/>
              </a:rPr>
              <a:t>- QUANDO VÃO OCORRER EXCEÇÕES A ESSE PRINCÍPIO: QUANDO O SIGILO SEJA IMPRESCINDÍVEL...</a:t>
            </a:r>
          </a:p>
          <a:p>
            <a:endParaRPr lang="pt-BR" altLang="pt-BR" b="1" dirty="0">
              <a:latin typeface="Arial" panose="020B0604020202020204" pitchFamily="34" charset="0"/>
              <a:cs typeface="Arial" panose="020B0604020202020204" pitchFamily="34" charset="0"/>
            </a:endParaRPr>
          </a:p>
          <a:p>
            <a:r>
              <a:rPr lang="pt-BR" altLang="pt-BR" b="1" dirty="0">
                <a:latin typeface="Arial" panose="020B0604020202020204" pitchFamily="34" charset="0"/>
                <a:cs typeface="Arial" panose="020B0604020202020204" pitchFamily="34" charset="0"/>
              </a:rPr>
              <a:t>- </a:t>
            </a:r>
            <a:r>
              <a:rPr lang="pt-BR" sz="1200" b="1" i="0" kern="1200" dirty="0">
                <a:solidFill>
                  <a:schemeClr val="tx1"/>
                </a:solidFill>
                <a:effectLst/>
                <a:latin typeface="Arial" panose="020B0604020202020204" pitchFamily="34" charset="0"/>
                <a:ea typeface="+mn-ea"/>
                <a:cs typeface="Arial" panose="020B0604020202020204" pitchFamily="34" charset="0"/>
              </a:rPr>
              <a:t>Sigilo das propostas, LEMBRANDO QUE SE CONTITUI CRIME O VAZAMENTO DO CONTEÚDO DAS PROPOSTAS ANTES DO PRAZO DE ABERTURA.</a:t>
            </a:r>
          </a:p>
          <a:p>
            <a:endParaRPr lang="pt-BR" altLang="pt-BR" b="0" dirty="0">
              <a:latin typeface="Arial" panose="020B0604020202020204" pitchFamily="34" charset="0"/>
              <a:cs typeface="Arial" panose="020B0604020202020204" pitchFamily="34" charset="0"/>
            </a:endParaRPr>
          </a:p>
          <a:p>
            <a:pPr algn="just">
              <a:lnSpc>
                <a:spcPct val="107000"/>
              </a:lnSpc>
              <a:spcAft>
                <a:spcPts val="800"/>
              </a:spcAft>
            </a:pPr>
            <a:r>
              <a:rPr lang="pt-BR" sz="1800" b="0" i="0" dirty="0">
                <a:solidFill>
                  <a:srgbClr val="000000"/>
                </a:solidFill>
                <a:effectLst/>
                <a:highlight>
                  <a:srgbClr val="00FFFF"/>
                </a:highlight>
                <a:latin typeface="Arial" panose="020B0604020202020204" pitchFamily="34" charset="0"/>
                <a:ea typeface="Calibri" panose="020F0502020204030204" pitchFamily="34" charset="0"/>
                <a:cs typeface="Arial" panose="020B0604020202020204" pitchFamily="34" charset="0"/>
              </a:rPr>
              <a:t>- ORÇAMENTO SIGILOSO</a:t>
            </a:r>
            <a:r>
              <a:rPr lang="pt-BR" sz="1800" b="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 SE JUSTIFICADO (NÃO VALE PARA OS ÓRGÃOS DE CONTROLE) </a:t>
            </a:r>
            <a:r>
              <a:rPr lang="pt-BR" sz="1800" b="0" dirty="0">
                <a:effectLst/>
                <a:latin typeface="Arial" panose="020B0604020202020204" pitchFamily="34" charset="0"/>
                <a:ea typeface="Calibri" panose="020F0502020204030204" pitchFamily="34" charset="0"/>
                <a:cs typeface="Arial" panose="020B0604020202020204" pitchFamily="34" charset="0"/>
              </a:rPr>
              <a:t>A ADM PODE MANTER EM SIGILO O RESULTADO DA SUA PESQUISA DE PREÇOS (</a:t>
            </a:r>
            <a:r>
              <a:rPr lang="pt-BR" sz="1800" b="1" dirty="0">
                <a:effectLst/>
                <a:latin typeface="Arial" panose="020B0604020202020204" pitchFamily="34" charset="0"/>
                <a:ea typeface="Calibri" panose="020F0502020204030204" pitchFamily="34" charset="0"/>
                <a:cs typeface="Arial" panose="020B0604020202020204" pitchFamily="34" charset="0"/>
              </a:rPr>
              <a:t>É FACULTATIVO E DEVE MOTIVAR</a:t>
            </a:r>
            <a:r>
              <a:rPr lang="pt-BR" sz="1800" b="0" dirty="0">
                <a:effectLst/>
                <a:latin typeface="Arial" panose="020B0604020202020204" pitchFamily="34" charset="0"/>
                <a:ea typeface="Calibri" panose="020F0502020204030204" pitchFamily="34" charset="0"/>
                <a:cs typeface="Arial" panose="020B0604020202020204" pitchFamily="34" charset="0"/>
              </a:rPr>
              <a:t>)</a:t>
            </a:r>
            <a:endParaRPr lang="pt-BR" altLang="pt-BR" b="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351501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13</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13</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13</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13</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800" dirty="0">
              <a:effectLst/>
              <a:latin typeface="Calibri" panose="020F0502020204030204" pitchFamily="34" charset="0"/>
              <a:cs typeface="Times New Roman" panose="02020603050405020304" pitchFamily="18" charset="0"/>
            </a:endParaRPr>
          </a:p>
          <a:p>
            <a:pPr algn="just"/>
            <a:r>
              <a:rPr lang="pt-BR" sz="1800" b="1" i="0" dirty="0">
                <a:solidFill>
                  <a:srgbClr val="000000"/>
                </a:solidFill>
                <a:effectLst/>
                <a:latin typeface="Arial" panose="020B0604020202020204" pitchFamily="34" charset="0"/>
                <a:cs typeface="Arial" panose="020B0604020202020204" pitchFamily="34" charset="0"/>
              </a:rPr>
              <a:t>EFICIENCIA:</a:t>
            </a:r>
          </a:p>
          <a:p>
            <a:pPr algn="just"/>
            <a:r>
              <a:rPr lang="pt-BR" sz="1800" b="1" i="0" dirty="0">
                <a:solidFill>
                  <a:srgbClr val="000000"/>
                </a:solidFill>
                <a:effectLst/>
                <a:latin typeface="Arial" panose="020B0604020202020204" pitchFamily="34" charset="0"/>
                <a:cs typeface="Arial" panose="020B0604020202020204" pitchFamily="34" charset="0"/>
              </a:rPr>
              <a:t>ASSIM, A LICITAÇÃO É EFICIENTE QUANDO REALIZADA EM MENOS TEMPO QUE OUTRAS DA MESMA NATUREZA,  QUANDO GASTA MENOS RECURSOS PARA A SUA CONCLUSÃO, QUANDO SE OBTÉM UMA PROPOSTA MAIS VANTAJOSA, ENFIM, QUANDO EUREALIZO </a:t>
            </a:r>
            <a:r>
              <a:rPr lang="pt-BR" sz="1800" b="1" i="0" kern="1200" dirty="0">
                <a:solidFill>
                  <a:schemeClr val="tx1"/>
                </a:solidFill>
                <a:effectLst/>
                <a:latin typeface="Arial" panose="020B0604020202020204" pitchFamily="34" charset="0"/>
                <a:ea typeface="+mn-ea"/>
                <a:cs typeface="Arial" panose="020B0604020202020204" pitchFamily="34" charset="0"/>
              </a:rPr>
              <a:t>MAIS COM MENOS);</a:t>
            </a:r>
          </a:p>
          <a:p>
            <a:pPr algn="just"/>
            <a:endParaRPr lang="pt-BR" sz="1800" b="1" i="0" kern="1200" dirty="0">
              <a:solidFill>
                <a:schemeClr val="tx1"/>
              </a:solidFill>
              <a:effectLst/>
              <a:latin typeface="Arial" panose="020B0604020202020204" pitchFamily="34" charset="0"/>
              <a:ea typeface="+mn-ea"/>
              <a:cs typeface="Arial" panose="020B0604020202020204" pitchFamily="34" charset="0"/>
            </a:endParaRP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ECONOMICIDADE:</a:t>
            </a: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DIMINUO OS CUSTOS DA CONTRATAÇÃO, SEM DIMINUIR A QUALIDADE.</a:t>
            </a:r>
          </a:p>
          <a:p>
            <a:pPr algn="just"/>
            <a:endParaRPr lang="pt-BR" sz="1800" b="1" i="0" kern="1200" dirty="0">
              <a:solidFill>
                <a:schemeClr val="tx1"/>
              </a:solidFill>
              <a:effectLst/>
              <a:latin typeface="Arial" panose="020B0604020202020204" pitchFamily="34" charset="0"/>
              <a:ea typeface="+mn-ea"/>
              <a:cs typeface="Arial" panose="020B0604020202020204" pitchFamily="34" charset="0"/>
            </a:endParaRP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EFICÁCIA:</a:t>
            </a: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ELA ESTÁ LIGADA AO CUMPRIMENTO DOS OBJETIVOS DA OM, POR EXEMPLO:</a:t>
            </a:r>
          </a:p>
          <a:p>
            <a:pPr algn="just"/>
            <a:endParaRPr lang="pt-BR" sz="1800" b="1" i="0" kern="1200" dirty="0">
              <a:solidFill>
                <a:schemeClr val="tx1"/>
              </a:solidFill>
              <a:effectLst/>
              <a:latin typeface="Arial" panose="020B0604020202020204" pitchFamily="34" charset="0"/>
              <a:ea typeface="+mn-ea"/>
              <a:cs typeface="Arial" panose="020B0604020202020204" pitchFamily="34" charset="0"/>
            </a:endParaRP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A ADM PLANEJOU UMA OBRA DE AMPLIAÇÃO DE UM ALOJAMENTO PARA RECEPCIONAR OS ALUNOS DO CFST DA OM, DE MANEIRA QUE NA SEMANA ZERO, O ALOJAMENTO ESTEJA PRONTO PARA RECEBER OS ALUNOS.</a:t>
            </a:r>
          </a:p>
          <a:p>
            <a:pPr algn="just"/>
            <a:endParaRPr lang="pt-BR" sz="1800" b="1" i="0" kern="1200" dirty="0">
              <a:solidFill>
                <a:schemeClr val="tx1"/>
              </a:solidFill>
              <a:effectLst/>
              <a:latin typeface="Arial" panose="020B0604020202020204" pitchFamily="34" charset="0"/>
              <a:ea typeface="+mn-ea"/>
              <a:cs typeface="Arial" panose="020B0604020202020204" pitchFamily="34" charset="0"/>
            </a:endParaRP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SO QUE A GESTÃO E FISCALIZAÇÃO DO CONTRATO FOI DEFICIENTE E A EMPRESA CONTRATADA ATRASOU O CRONOGRAMA E ENTREGOU O ALOJAMENTO SOMENTE NA ÚTLIMA SEMANA DO CURSO.</a:t>
            </a: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ESSA LICITAÇÃO FOI EFICAZ?? NÃO, POIS O OBJETIVO DE UTILIZAR AQUELA INSTALAÇÃO DURANTE TODO O CURSO, NÃO FOI ALCANÇADO. FICOU CLARO PARA OS SENHORES?</a:t>
            </a:r>
          </a:p>
          <a:p>
            <a:pPr algn="just"/>
            <a:endParaRPr lang="pt-BR" sz="1800" b="1" i="0" kern="1200" dirty="0">
              <a:solidFill>
                <a:schemeClr val="tx1"/>
              </a:solidFill>
              <a:effectLst/>
              <a:latin typeface="Arial" panose="020B0604020202020204" pitchFamily="34" charset="0"/>
              <a:ea typeface="+mn-ea"/>
              <a:cs typeface="Arial" panose="020B0604020202020204" pitchFamily="34" charset="0"/>
            </a:endParaRPr>
          </a:p>
          <a:p>
            <a:pPr algn="just"/>
            <a:endParaRPr lang="pt-BR" sz="1800" b="1" i="0" kern="1200" dirty="0">
              <a:solidFill>
                <a:schemeClr val="tx1"/>
              </a:solidFill>
              <a:effectLst/>
              <a:latin typeface="Arial" panose="020B0604020202020204" pitchFamily="34" charset="0"/>
              <a:ea typeface="+mn-ea"/>
              <a:cs typeface="Arial" panose="020B0604020202020204" pitchFamily="34" charset="0"/>
            </a:endParaRP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MOTIVAÇÃO:</a:t>
            </a: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PRESSUPOSTOS DE FATO VOU DEMONTRAR A NECESSIDADE DAQUELA CONTRATAÇÃO (SITUAÇÃO CONCRETA) E OS PRESSUPOSTOS DE DIREITO É O AMPARO NA LEI FUNDAMENTA A DECISÃO.</a:t>
            </a: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Ex.:</a:t>
            </a:r>
          </a:p>
          <a:p>
            <a:pPr algn="just"/>
            <a:endParaRPr lang="pt-BR" sz="1800" b="1" i="0" kern="1200" dirty="0">
              <a:solidFill>
                <a:schemeClr val="tx1"/>
              </a:solidFill>
              <a:effectLst/>
              <a:latin typeface="Arial" panose="020B0604020202020204" pitchFamily="34" charset="0"/>
              <a:ea typeface="+mn-ea"/>
              <a:cs typeface="Arial" panose="020B0604020202020204" pitchFamily="34" charset="0"/>
            </a:endParaRP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RETÍFICA DO MOTOR DA VIATURA “X” QUE SERÁ UTILIZADA NA OPERAÇÃO “Y”, COM BASE NO ART. 75, I, DA LEI 14.133/21.</a:t>
            </a: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NOTEM QUE A MOTIVAÇÃO É CLARA, CONSIGO DEMONSTRAR EXATAMENTE ONDE SERÁ APLICADO O RECURSO, A URGÊNCIA QUE JUSTIFICA A DISPENSA DA LICITAÇÃO, ETC. </a:t>
            </a:r>
          </a:p>
          <a:p>
            <a:pPr algn="just"/>
            <a:endParaRPr lang="pt-BR" sz="1800" b="1" i="0" kern="1200" dirty="0">
              <a:solidFill>
                <a:schemeClr val="tx1"/>
              </a:solidFill>
              <a:effectLst/>
              <a:latin typeface="Arial" panose="020B0604020202020204" pitchFamily="34" charset="0"/>
              <a:ea typeface="+mn-ea"/>
              <a:cs typeface="Arial" panose="020B0604020202020204" pitchFamily="34" charset="0"/>
            </a:endParaRPr>
          </a:p>
          <a:p>
            <a:pPr algn="just"/>
            <a:r>
              <a:rPr lang="pt-BR" sz="1800" b="1" i="0" kern="1200" dirty="0">
                <a:solidFill>
                  <a:schemeClr val="tx1"/>
                </a:solidFill>
                <a:effectLst/>
                <a:latin typeface="Arial" panose="020B0604020202020204" pitchFamily="34" charset="0"/>
                <a:ea typeface="+mn-ea"/>
                <a:cs typeface="Arial" panose="020B0604020202020204" pitchFamily="34" charset="0"/>
              </a:rPr>
              <a:t>DIFERENTE SE EU DISSER: SERVIÇO DE MANUTENÇÃO DE VEICULO AUTOMOTOR, PARA ATENDER NECESSIDADE DA OM. PERCEBEM A DIFERENÇA???</a:t>
            </a:r>
            <a:endParaRPr lang="pt-BR" sz="1800" b="1" i="0" dirty="0">
              <a:solidFill>
                <a:srgbClr val="000000"/>
              </a:solidFill>
              <a:effectLst/>
              <a:latin typeface="Arial" panose="020B0604020202020204" pitchFamily="34" charset="0"/>
              <a:cs typeface="Arial" panose="020B0604020202020204" pitchFamily="34" charset="0"/>
            </a:endParaRPr>
          </a:p>
          <a:p>
            <a:endParaRPr lang="pt-BR" sz="1800" b="1" i="0" dirty="0">
              <a:solidFill>
                <a:srgbClr val="000000"/>
              </a:solidFill>
              <a:effectLst/>
              <a:latin typeface="Arial" panose="020B0604020202020204" pitchFamily="34" charset="0"/>
              <a:cs typeface="Arial" panose="020B0604020202020204" pitchFamily="34" charset="0"/>
            </a:endParaRPr>
          </a:p>
          <a:p>
            <a:r>
              <a:rPr lang="pt-BR" b="1" dirty="0">
                <a:latin typeface="Arial" panose="020B0604020202020204" pitchFamily="34" charset="0"/>
                <a:cs typeface="Arial" panose="020B0604020202020204" pitchFamily="34" charset="0"/>
              </a:rPr>
              <a:t/>
            </a:r>
            <a:br>
              <a:rPr lang="pt-BR" b="1" dirty="0">
                <a:latin typeface="Arial" panose="020B0604020202020204" pitchFamily="34" charset="0"/>
                <a:cs typeface="Arial" panose="020B0604020202020204" pitchFamily="34" charset="0"/>
              </a:rPr>
            </a:br>
            <a:endParaRPr lang="pt-BR" b="1" dirty="0">
              <a:latin typeface="Arial" panose="020B0604020202020204" pitchFamily="34" charset="0"/>
              <a:cs typeface="Arial" panose="020B0604020202020204" pitchFamily="34" charset="0"/>
            </a:endParaRPr>
          </a:p>
          <a:p>
            <a:endParaRPr lang="pt-BR" altLang="pt-BR" b="1"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237738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14</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14</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14</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14</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just">
              <a:lnSpc>
                <a:spcPct val="150000"/>
              </a:lnSpc>
              <a:spcBef>
                <a:spcPts val="1200"/>
              </a:spcBef>
              <a:spcAft>
                <a:spcPts val="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altLang="pt-BR" dirty="0">
                <a:latin typeface="Times New Roman" panose="02020603050405020304" pitchFamily="18" charset="0"/>
              </a:rPr>
              <a:t>Vamos vê-los então!</a:t>
            </a:r>
          </a:p>
        </p:txBody>
      </p:sp>
    </p:spTree>
    <p:extLst>
      <p:ext uri="{BB962C8B-B14F-4D97-AF65-F5344CB8AC3E}">
        <p14:creationId xmlns="" xmlns:p14="http://schemas.microsoft.com/office/powerpoint/2010/main" val="1789184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15</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15</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15</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15</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just">
              <a:lnSpc>
                <a:spcPct val="150000"/>
              </a:lnSpc>
              <a:spcBef>
                <a:spcPts val="1200"/>
              </a:spcBef>
              <a:spcAft>
                <a:spcPts val="0"/>
              </a:spcAft>
            </a:pPr>
            <a:endParaRPr lang="pt-BR" sz="1800" dirty="0">
              <a:effectLst/>
              <a:latin typeface="Arial" panose="020B0604020202020204" pitchFamily="34" charset="0"/>
              <a:ea typeface="Calibri" panose="020F0502020204030204" pitchFamily="34" charset="0"/>
              <a:cs typeface="Arial" panose="020B0604020202020204" pitchFamily="34" charset="0"/>
            </a:endParaRPr>
          </a:p>
          <a:p>
            <a:pPr algn="just"/>
            <a:r>
              <a:rPr lang="pt-BR" altLang="pt-BR" dirty="0">
                <a:latin typeface="Arial" panose="020B0604020202020204" pitchFamily="34" charset="0"/>
                <a:cs typeface="Arial" panose="020B0604020202020204" pitchFamily="34" charset="0"/>
              </a:rPr>
              <a:t>PEÇO AOS SRS:</a:t>
            </a:r>
          </a:p>
          <a:p>
            <a:pPr marL="0" marR="0" lvl="0" indent="0" algn="just"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pt-BR" sz="1200" b="1" kern="1200" dirty="0">
                <a:solidFill>
                  <a:schemeClr val="tx1"/>
                </a:solidFill>
                <a:effectLst/>
                <a:latin typeface="Arial" panose="020B0604020202020204" pitchFamily="34" charset="0"/>
                <a:ea typeface="+mn-ea"/>
                <a:cs typeface="Arial" panose="020B0604020202020204" pitchFamily="34" charset="0"/>
              </a:rPr>
              <a:t>(MUITA ATENÇÃO COM ESSE PRINCÍPIO)</a:t>
            </a:r>
            <a:endParaRPr lang="pt-BR" sz="1200" b="0" i="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pt-BR" sz="1200" b="0" i="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pt-BR" sz="1200" b="0" i="0" dirty="0">
                <a:solidFill>
                  <a:srgbClr val="C00000"/>
                </a:solidFill>
                <a:effectLst/>
                <a:latin typeface="Arial" panose="020B0604020202020204" pitchFamily="34" charset="0"/>
                <a:ea typeface="Calibri" panose="020F0502020204030204" pitchFamily="34" charset="0"/>
                <a:cs typeface="Arial" panose="020B0604020202020204" pitchFamily="34" charset="0"/>
              </a:rPr>
              <a:t>(N É INOVAÇÃO DA NLLC, MAS É A PRIMEIRA VEZ QUE APRECE EXPRESSAMENTE NA LEI)</a:t>
            </a:r>
          </a:p>
          <a:p>
            <a:pPr marL="0" marR="0" lvl="0" indent="0" algn="just"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pt-BR" sz="1200" b="0" i="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FontTx/>
              <a:buNone/>
            </a:pPr>
            <a:r>
              <a:rPr lang="pt-BR" sz="1200" b="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 A LEI QUER QUE SE SEPARE OS AGENTES DA ADM QUE POSSUEM FUNÇÕES RELEVANTES NA ADM. </a:t>
            </a:r>
            <a:r>
              <a:rPr lang="pt-BR" sz="1200" b="0" i="0" dirty="0">
                <a:solidFill>
                  <a:srgbClr val="C00000"/>
                </a:solidFill>
                <a:effectLst/>
                <a:latin typeface="Arial" panose="020B0604020202020204" pitchFamily="34" charset="0"/>
                <a:ea typeface="Calibri" panose="020F0502020204030204" pitchFamily="34" charset="0"/>
                <a:cs typeface="Arial" panose="020B0604020202020204" pitchFamily="34" charset="0"/>
              </a:rPr>
              <a:t>(EX. NAS CONTRATAÇÕES, ALGUÉM AUTORIZA A REALIZAÇÃO DA LICITAÇÃO, OUTRO CONDUZ O PROCESSO LICITATÓRIO, OUTRO FISCALIZA E OUTRO PAGA, A IDEIA É EVITAR QUE UMA MESMA PESSOA CONCENTRE TODO O PODER, DE MANEIRA QUE EU POSSA COMETER UMA IRREGULARIDADE E ESCONDER ESSA IRREGULARIDADE)</a:t>
            </a:r>
          </a:p>
          <a:p>
            <a:pPr marL="171450" indent="-171450" algn="just">
              <a:lnSpc>
                <a:spcPct val="107000"/>
              </a:lnSpc>
              <a:spcAft>
                <a:spcPts val="800"/>
              </a:spcAft>
              <a:buFontTx/>
              <a:buChar char="-"/>
            </a:pPr>
            <a:endParaRPr lang="pt-BR"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200" b="0" i="0" dirty="0">
                <a:solidFill>
                  <a:srgbClr val="C00000"/>
                </a:solidFill>
                <a:effectLst/>
                <a:latin typeface="Arial" panose="020B0604020202020204" pitchFamily="34" charset="0"/>
                <a:ea typeface="Calibri" panose="020F0502020204030204" pitchFamily="34" charset="0"/>
                <a:cs typeface="Arial" panose="020B0604020202020204" pitchFamily="34" charset="0"/>
              </a:rPr>
              <a:t>- O QUE EU DEVO TER EM MENTE É QUE SEMPRE HAVERÁ OUTRA PESSOA QUE EU DEVA PRESTAR CONTAS, OU QUE ESTEJA FISCALIZANDO MINHAS DECISÕES. ISSO É SEGREGAÇÃO DE FUNÇÕES.</a:t>
            </a:r>
            <a:endParaRPr lang="pt-BR" sz="12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pt-BR" sz="1200" b="0" i="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just" defTabSz="449263" rtl="0" eaLnBrk="0" fontAlgn="base" latinLnBrk="0" hangingPunct="0">
              <a:lnSpc>
                <a:spcPct val="100000"/>
              </a:lnSpc>
              <a:spcBef>
                <a:spcPct val="30000"/>
              </a:spcBef>
              <a:spcAft>
                <a:spcPct val="0"/>
              </a:spcAft>
              <a:buClr>
                <a:srgbClr val="000000"/>
              </a:buClr>
              <a:buSzPct val="100000"/>
              <a:buFontTx/>
              <a:buChar char="-"/>
              <a:tabLst/>
              <a:defRPr/>
            </a:pPr>
            <a:r>
              <a:rPr lang="pt-BR"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ESSE PRINCÍPIO NÃO SE APLICA SOMENTE À ADM, ELE TEMBÉM SE APLICA AO CONTRATADO, </a:t>
            </a:r>
          </a:p>
          <a:p>
            <a:pPr marL="171450" marR="0" lvl="0" indent="-171450" algn="just" defTabSz="449263" rtl="0" eaLnBrk="0" fontAlgn="base" latinLnBrk="0" hangingPunct="0">
              <a:lnSpc>
                <a:spcPct val="100000"/>
              </a:lnSpc>
              <a:spcBef>
                <a:spcPct val="30000"/>
              </a:spcBef>
              <a:spcAft>
                <a:spcPct val="0"/>
              </a:spcAft>
              <a:buClr>
                <a:srgbClr val="000000"/>
              </a:buClr>
              <a:buSzPct val="100000"/>
              <a:buFontTx/>
              <a:buChar char="-"/>
              <a:tabLst/>
              <a:defRPr/>
            </a:pPr>
            <a:endParaRPr lang="pt-BR"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just" defTabSz="449263" rtl="0" eaLnBrk="0" fontAlgn="base" latinLnBrk="0" hangingPunct="0">
              <a:lnSpc>
                <a:spcPct val="100000"/>
              </a:lnSpc>
              <a:spcBef>
                <a:spcPct val="30000"/>
              </a:spcBef>
              <a:spcAft>
                <a:spcPct val="0"/>
              </a:spcAft>
              <a:buClr>
                <a:srgbClr val="000000"/>
              </a:buClr>
              <a:buSzPct val="100000"/>
              <a:buFontTx/>
              <a:buChar char="-"/>
              <a:tabLst/>
              <a:defRPr/>
            </a:pPr>
            <a:r>
              <a:rPr lang="pt-BR"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POR EX, NÃO PODE UMA EMPRESA ELABORAR O PROJETO DE UMA OBRA E DEPOIS PARTICIPAR DA LICITAÇÃO PARA EXECUTAR A OBRA (SALVO EXCEÇÕES PREVISTAS EM LEI, </a:t>
            </a:r>
            <a:r>
              <a:rPr lang="pt-B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COMO É O CASO DA CONTRATAÇÃO INTEGRADA, EM QUE O PROJETO É DEPOIS DA LICITAÇÃO</a:t>
            </a:r>
            <a:r>
              <a:rPr lang="pt-BR"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171450" marR="0" lvl="0" indent="-171450" algn="just" defTabSz="449263" rtl="0" eaLnBrk="0" fontAlgn="base" latinLnBrk="0" hangingPunct="0">
              <a:lnSpc>
                <a:spcPct val="100000"/>
              </a:lnSpc>
              <a:spcBef>
                <a:spcPct val="30000"/>
              </a:spcBef>
              <a:spcAft>
                <a:spcPct val="0"/>
              </a:spcAft>
              <a:buClr>
                <a:srgbClr val="000000"/>
              </a:buClr>
              <a:buSzPct val="100000"/>
              <a:buFontTx/>
              <a:buChar char="-"/>
              <a:tabLst/>
              <a:defRPr/>
            </a:pPr>
            <a:endParaRPr lang="pt-BR"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just" defTabSz="449263" rtl="0" eaLnBrk="0" fontAlgn="base" latinLnBrk="0" hangingPunct="0">
              <a:lnSpc>
                <a:spcPct val="100000"/>
              </a:lnSpc>
              <a:spcBef>
                <a:spcPct val="30000"/>
              </a:spcBef>
              <a:spcAft>
                <a:spcPct val="0"/>
              </a:spcAft>
              <a:buClr>
                <a:srgbClr val="000000"/>
              </a:buClr>
              <a:buSzPct val="100000"/>
              <a:buFontTx/>
              <a:buChar char="-"/>
              <a:tabLst/>
              <a:defRPr/>
            </a:pPr>
            <a:r>
              <a:rPr lang="pt-BR"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IMAGINEM OS SRS, QUE UMA EMPRESA FAZ UM PROJETO E SABE QUE VAI CONCORRER NA LICITAÇÃO, ELA PODE FAZER O PROJETO DE MANEIRA A SER BENEFICIADA. FICOU CLARO?</a:t>
            </a:r>
          </a:p>
          <a:p>
            <a:pPr marL="171450" marR="0" lvl="0" indent="-171450" algn="just" defTabSz="449263" rtl="0" eaLnBrk="0" fontAlgn="base" latinLnBrk="0" hangingPunct="0">
              <a:lnSpc>
                <a:spcPct val="100000"/>
              </a:lnSpc>
              <a:spcBef>
                <a:spcPct val="30000"/>
              </a:spcBef>
              <a:spcAft>
                <a:spcPct val="0"/>
              </a:spcAft>
              <a:buClr>
                <a:srgbClr val="000000"/>
              </a:buClr>
              <a:buSzPct val="100000"/>
              <a:buFontTx/>
              <a:buChar char="-"/>
              <a:tabLst/>
              <a:defRPr/>
            </a:pPr>
            <a:endParaRPr lang="pt-BR"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Tx/>
              <a:buNone/>
              <a:tabLst/>
              <a:defRPr/>
            </a:pPr>
            <a:endParaRPr lang="pt-BR"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Tx/>
              <a:buNone/>
              <a:tabLst/>
              <a:defRPr/>
            </a:pPr>
            <a:r>
              <a:rPr lang="pt-BR"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VINCULAÇÃO AO EDITAL </a:t>
            </a:r>
            <a:r>
              <a:rPr lang="pt-BR" sz="1800" dirty="0">
                <a:solidFill>
                  <a:srgbClr val="C00000"/>
                </a:solidFill>
                <a:effectLst/>
                <a:latin typeface="Arial" panose="020B0604020202020204" pitchFamily="34" charset="0"/>
                <a:ea typeface="Calibri" panose="020F0502020204030204" pitchFamily="34" charset="0"/>
                <a:cs typeface="Arial" panose="020B0604020202020204" pitchFamily="34" charset="0"/>
              </a:rPr>
              <a:t>(ANTES CHAMADO DE VINCULAÇÃO AO INSTRUMENTO CONVOCATÓRIO)</a:t>
            </a:r>
          </a:p>
          <a:p>
            <a:pPr marL="0" marR="0" lvl="0" indent="0" algn="just" defTabSz="449263" rtl="0" eaLnBrk="0" fontAlgn="base" latinLnBrk="0" hangingPunct="0">
              <a:lnSpc>
                <a:spcPct val="100000"/>
              </a:lnSpc>
              <a:spcBef>
                <a:spcPct val="30000"/>
              </a:spcBef>
              <a:spcAft>
                <a:spcPct val="0"/>
              </a:spcAft>
              <a:buClr>
                <a:srgbClr val="000000"/>
              </a:buClr>
              <a:buSzPct val="100000"/>
              <a:buFontTx/>
              <a:buNone/>
              <a:tabLst/>
              <a:defRPr/>
            </a:pPr>
            <a:endParaRPr lang="pt-BR" sz="18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Tx/>
              <a:buNone/>
              <a:tabLst/>
              <a:defRPr/>
            </a:pPr>
            <a:r>
              <a:rPr lang="pt-BR" sz="1800" dirty="0">
                <a:solidFill>
                  <a:srgbClr val="C00000"/>
                </a:solidFill>
                <a:effectLst/>
                <a:latin typeface="Arial" panose="020B0604020202020204" pitchFamily="34" charset="0"/>
                <a:ea typeface="Calibri" panose="020F0502020204030204" pitchFamily="34" charset="0"/>
                <a:cs typeface="Arial" panose="020B0604020202020204" pitchFamily="34" charset="0"/>
              </a:rPr>
              <a:t>- É O </a:t>
            </a:r>
            <a:r>
              <a:rPr lang="pt-BR" sz="1800" b="0" i="0" dirty="0">
                <a:solidFill>
                  <a:srgbClr val="C00000"/>
                </a:solidFill>
                <a:effectLst/>
                <a:latin typeface="Arial" panose="020B0604020202020204" pitchFamily="34" charset="0"/>
                <a:ea typeface="Calibri" panose="020F0502020204030204" pitchFamily="34" charset="0"/>
                <a:cs typeface="Arial" panose="020B0604020202020204" pitchFamily="34" charset="0"/>
              </a:rPr>
              <a:t>DOCUMENTO QUE TORNA PÚBLICO O DESEJO DA ADM DE REALIZAR UMA LICITAÇÃO E VAI EXPOR AS REGRAS DA LICITAÇÃO. / É</a:t>
            </a:r>
            <a:r>
              <a:rPr lang="pt-BR" sz="1800" b="0" i="0" dirty="0">
                <a:solidFill>
                  <a:srgbClr val="000000"/>
                </a:solidFill>
                <a:effectLst/>
                <a:highlight>
                  <a:srgbClr val="00FF00"/>
                </a:highlight>
                <a:latin typeface="Arial" panose="020B0604020202020204" pitchFamily="34" charset="0"/>
                <a:ea typeface="Calibri" panose="020F0502020204030204" pitchFamily="34" charset="0"/>
                <a:cs typeface="Arial" panose="020B0604020202020204" pitchFamily="34" charset="0"/>
              </a:rPr>
              <a:t> A LEI INTERNA DA LICITAÇÃO.</a:t>
            </a:r>
            <a:r>
              <a:rPr lang="pt-BR" sz="1800" b="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pt-BR" sz="18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302666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16</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16</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16</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16</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just">
              <a:lnSpc>
                <a:spcPct val="150000"/>
              </a:lnSpc>
              <a:spcBef>
                <a:spcPts val="1200"/>
              </a:spcBef>
              <a:spcAft>
                <a:spcPts val="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t-BR" sz="1200" b="1" kern="1200" dirty="0">
                <a:solidFill>
                  <a:schemeClr val="tx1"/>
                </a:solidFill>
                <a:effectLst/>
                <a:latin typeface="Arial" panose="020B0604020202020204" pitchFamily="34" charset="0"/>
                <a:ea typeface="+mn-ea"/>
                <a:cs typeface="Arial" panose="020B0604020202020204" pitchFamily="34" charset="0"/>
              </a:rPr>
              <a:t>Julgamento objetivo</a:t>
            </a:r>
          </a:p>
          <a:p>
            <a:pPr algn="just"/>
            <a:r>
              <a:rPr lang="pt-BR" sz="1200" b="1" kern="1200" dirty="0">
                <a:solidFill>
                  <a:schemeClr val="tx1"/>
                </a:solidFill>
                <a:effectLst/>
                <a:latin typeface="Arial" panose="020B0604020202020204" pitchFamily="34" charset="0"/>
                <a:ea typeface="+mn-ea"/>
                <a:cs typeface="Arial" panose="020B0604020202020204" pitchFamily="34" charset="0"/>
              </a:rPr>
              <a:t>ESTÁ LIGADO A OUTROS PRINCÍPIOS, COMO DA LEGALIDADE, VINCULAÇÃO AO EDITAL, NÃO POSSO UTILIZAR CRITÉRIOS PESSOAIS PARA ESCOLHER A PROPOSTA.</a:t>
            </a:r>
          </a:p>
          <a:p>
            <a:pPr algn="just"/>
            <a:endParaRPr lang="pt-BR" sz="1200" b="1" kern="1200" dirty="0">
              <a:solidFill>
                <a:schemeClr val="tx1"/>
              </a:solidFill>
              <a:effectLst/>
              <a:latin typeface="Arial" panose="020B0604020202020204" pitchFamily="34" charset="0"/>
              <a:ea typeface="+mn-ea"/>
              <a:cs typeface="Arial" panose="020B0604020202020204" pitchFamily="34" charset="0"/>
            </a:endParaRPr>
          </a:p>
          <a:p>
            <a:pPr algn="just"/>
            <a:endParaRPr lang="pt-BR" sz="1200" b="1"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pt-BR" sz="1200" b="1" kern="1200" dirty="0">
                <a:solidFill>
                  <a:schemeClr val="tx1"/>
                </a:solidFill>
                <a:effectLst/>
                <a:latin typeface="Arial" panose="020B0604020202020204" pitchFamily="34" charset="0"/>
                <a:ea typeface="+mn-ea"/>
                <a:cs typeface="Arial" panose="020B0604020202020204" pitchFamily="34" charset="0"/>
              </a:rPr>
              <a:t>Segurança jurídica</a:t>
            </a:r>
            <a:endParaRPr lang="pt-BR" sz="1200" b="1" dirty="0">
              <a:latin typeface="Arial" panose="020B0604020202020204" pitchFamily="34" charset="0"/>
              <a:cs typeface="Arial" panose="020B0604020202020204" pitchFamily="34" charset="0"/>
            </a:endParaRPr>
          </a:p>
          <a:p>
            <a:pPr algn="just"/>
            <a:r>
              <a:rPr lang="pt-BR" sz="1200" b="1" dirty="0">
                <a:latin typeface="Arial" panose="020B0604020202020204" pitchFamily="34" charset="0"/>
                <a:cs typeface="Arial" panose="020B0604020202020204" pitchFamily="34" charset="0"/>
              </a:rPr>
              <a:t>POR ESSE PRINCÍPIO É IMPORTANTE QUE A ADM SE ORIENTE PELO ENTENDIMENTO DOS TRIBUNAIS, QUE ACATE AS ORIENTAÇÕES DA AGU E DOS ÓRGÃOS DE CONTROLE.</a:t>
            </a:r>
          </a:p>
        </p:txBody>
      </p:sp>
    </p:spTree>
    <p:extLst>
      <p:ext uri="{BB962C8B-B14F-4D97-AF65-F5344CB8AC3E}">
        <p14:creationId xmlns="" xmlns:p14="http://schemas.microsoft.com/office/powerpoint/2010/main" val="329522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17</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17</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17</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17</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800" dirty="0">
              <a:effectLst/>
              <a:latin typeface="Calibri" panose="020F0502020204030204" pitchFamily="34" charset="0"/>
              <a:cs typeface="Times New Roman" panose="02020603050405020304" pitchFamily="18"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pt-BR" sz="1200" b="1" kern="1200" dirty="0">
                <a:solidFill>
                  <a:schemeClr val="tx1"/>
                </a:solidFill>
                <a:effectLst/>
                <a:latin typeface="Arial" panose="020B0604020202020204" pitchFamily="34" charset="0"/>
                <a:ea typeface="+mn-ea"/>
                <a:cs typeface="Arial" panose="020B0604020202020204" pitchFamily="34" charset="0"/>
              </a:rPr>
              <a:t>Desenvolvimento nacional sustentável</a:t>
            </a:r>
            <a:endParaRPr lang="pt-BR" sz="1200" b="1" dirty="0">
              <a:latin typeface="Arial" panose="020B0604020202020204" pitchFamily="34" charset="0"/>
              <a:cs typeface="Arial" panose="020B0604020202020204" pitchFamily="34" charset="0"/>
            </a:endParaRPr>
          </a:p>
          <a:p>
            <a:r>
              <a:rPr lang="pt-BR" altLang="pt-BR" sz="1200" dirty="0">
                <a:solidFill>
                  <a:schemeClr val="tx1"/>
                </a:solidFill>
                <a:latin typeface="Arial" panose="020B0604020202020204" pitchFamily="34" charset="0"/>
                <a:cs typeface="Arial" panose="020B0604020202020204" pitchFamily="34" charset="0"/>
              </a:rPr>
              <a:t>- </a:t>
            </a:r>
            <a:r>
              <a:rPr lang="pt-BR" sz="1200" b="0" i="0" kern="1200" dirty="0">
                <a:solidFill>
                  <a:schemeClr val="tx1"/>
                </a:solidFill>
                <a:effectLst/>
                <a:latin typeface="Arial" panose="020B0604020202020204" pitchFamily="34" charset="0"/>
                <a:ea typeface="+mn-ea"/>
                <a:cs typeface="Arial" panose="020B0604020202020204" pitchFamily="34" charset="0"/>
              </a:rPr>
              <a:t>As licitações públicas não se destinam apenas a selecionar propostas pelo aspecto econômico em sentido estrito:</a:t>
            </a:r>
          </a:p>
          <a:p>
            <a:endParaRPr lang="pt-BR" altLang="pt-BR" sz="1200" dirty="0">
              <a:solidFill>
                <a:schemeClr val="tx1"/>
              </a:solidFill>
              <a:latin typeface="Arial" panose="020B0604020202020204" pitchFamily="34" charset="0"/>
              <a:cs typeface="Arial" panose="020B0604020202020204" pitchFamily="34" charset="0"/>
            </a:endParaRPr>
          </a:p>
          <a:p>
            <a:r>
              <a:rPr lang="pt-BR" altLang="pt-BR" sz="1200" dirty="0">
                <a:solidFill>
                  <a:schemeClr val="tx1"/>
                </a:solidFill>
                <a:latin typeface="Arial" panose="020B0604020202020204" pitchFamily="34" charset="0"/>
                <a:cs typeface="Arial" panose="020B0604020202020204" pitchFamily="34" charset="0"/>
              </a:rPr>
              <a:t>LOGO, A PROPOSTA MAIS VANTAJOSA, NÃO SERÁ APENAS A DE MENOR PREÇO, DE MANEIRA, QUE PODEREMOS JUSTIFICAR UMA CERTA FLEXIBILIZAÇÃO DO PRINCIPIO DA ISONOMIA;</a:t>
            </a:r>
          </a:p>
          <a:p>
            <a:endParaRPr lang="pt-BR" altLang="pt-BR" sz="1200" dirty="0">
              <a:solidFill>
                <a:schemeClr val="tx1"/>
              </a:solidFill>
              <a:latin typeface="Arial" panose="020B0604020202020204" pitchFamily="34" charset="0"/>
              <a:cs typeface="Arial" panose="020B0604020202020204" pitchFamily="34" charset="0"/>
            </a:endParaRPr>
          </a:p>
          <a:p>
            <a:r>
              <a:rPr lang="pt-BR" altLang="pt-BR" sz="1200" dirty="0">
                <a:solidFill>
                  <a:schemeClr val="tx1"/>
                </a:solidFill>
                <a:latin typeface="Arial" panose="020B0604020202020204" pitchFamily="34" charset="0"/>
                <a:cs typeface="Arial" panose="020B0604020202020204" pitchFamily="34" charset="0"/>
              </a:rPr>
              <a:t>INTITUINDO PREFERÊNCIAS, </a:t>
            </a:r>
            <a:r>
              <a:rPr lang="pt-BR" sz="1200" b="0" i="0" dirty="0">
                <a:solidFill>
                  <a:schemeClr val="tx1"/>
                </a:solidFill>
                <a:effectLst/>
                <a:latin typeface="Arial" panose="020B0604020202020204" pitchFamily="34" charset="0"/>
                <a:cs typeface="Arial" panose="020B0604020202020204" pitchFamily="34" charset="0"/>
              </a:rPr>
              <a:t>BENEFÍCIOS OU ATÉ MESMO RESTRIÇÕES PARA PRODUTOS E LICITANTES QUE ATENDAM A CRITÉRIOS AMBIENTAIS.</a:t>
            </a:r>
            <a:r>
              <a:rPr lang="pt-BR" sz="1200" dirty="0">
                <a:solidFill>
                  <a:schemeClr val="tx1"/>
                </a:solidFill>
                <a:latin typeface="Arial" panose="020B0604020202020204" pitchFamily="34" charset="0"/>
                <a:cs typeface="Arial" panose="020B0604020202020204" pitchFamily="34" charset="0"/>
              </a:rPr>
              <a:t> </a:t>
            </a:r>
          </a:p>
          <a:p>
            <a:endParaRPr lang="pt-BR" sz="1200" dirty="0">
              <a:solidFill>
                <a:schemeClr val="tx1"/>
              </a:solidFill>
              <a:latin typeface="Arial" panose="020B0604020202020204" pitchFamily="34" charset="0"/>
              <a:cs typeface="Arial" panose="020B0604020202020204" pitchFamily="34" charset="0"/>
            </a:endParaRPr>
          </a:p>
          <a:p>
            <a:pPr algn="just"/>
            <a:r>
              <a:rPr lang="pt-BR" sz="1800" b="0" i="0" dirty="0">
                <a:solidFill>
                  <a:srgbClr val="000000"/>
                </a:solidFill>
                <a:effectLst/>
                <a:latin typeface="Calibri" panose="020F0502020204030204" pitchFamily="34" charset="0"/>
              </a:rPr>
              <a:t>ALÉM DISSO, A LEGISLAÇÃO PERMITE A INSTITUIÇÃO DE </a:t>
            </a:r>
            <a:r>
              <a:rPr lang="pt-BR" sz="1800" b="1" i="0" dirty="0">
                <a:solidFill>
                  <a:srgbClr val="000000"/>
                </a:solidFill>
                <a:effectLst/>
                <a:latin typeface="Calibri-Bold"/>
              </a:rPr>
              <a:t>MARGEM DE PREFERÊNCIA</a:t>
            </a:r>
            <a:r>
              <a:rPr lang="pt-BR" sz="1800" b="0" i="0" dirty="0">
                <a:solidFill>
                  <a:srgbClr val="000000"/>
                </a:solidFill>
                <a:effectLst/>
                <a:latin typeface="Calibri" panose="020F0502020204030204" pitchFamily="34" charset="0"/>
              </a:rPr>
              <a:t>, </a:t>
            </a:r>
          </a:p>
          <a:p>
            <a:pPr algn="just"/>
            <a:endParaRPr lang="pt-BR" sz="1800" b="0" i="0" dirty="0">
              <a:solidFill>
                <a:srgbClr val="000000"/>
              </a:solidFill>
              <a:effectLst/>
              <a:latin typeface="Calibri" panose="020F0502020204030204" pitchFamily="34" charset="0"/>
            </a:endParaRPr>
          </a:p>
          <a:p>
            <a:pPr algn="just"/>
            <a:r>
              <a:rPr lang="pt-BR" sz="1800" b="0" i="0" dirty="0">
                <a:solidFill>
                  <a:srgbClr val="000000"/>
                </a:solidFill>
                <a:effectLst/>
                <a:latin typeface="Calibri" panose="020F0502020204030204" pitchFamily="34" charset="0"/>
              </a:rPr>
              <a:t>ADMITINDO A CONTRATAÇÃO POR VALOR UM POUCO MAIS ELEVADO, EM ALGUNS CASOS, MAS PENSANDO EM FATORES COMO GERAÇÃO DE EMPREGO, UTILIZAÇÃO DE BENS RECICLÁVEIS OU BIODEGRADÁVEIS; E DESENVOLVIMENTO E INOVAÇÃO TECNOLÓGICA NO PAÍS.</a:t>
            </a:r>
            <a:endParaRPr lang="pt-BR" altLang="pt-BR" dirty="0">
              <a:latin typeface="Times New Roman" panose="02020603050405020304" pitchFamily="18" charset="0"/>
            </a:endParaRPr>
          </a:p>
        </p:txBody>
      </p:sp>
    </p:spTree>
    <p:extLst>
      <p:ext uri="{BB962C8B-B14F-4D97-AF65-F5344CB8AC3E}">
        <p14:creationId xmlns="" xmlns:p14="http://schemas.microsoft.com/office/powerpoint/2010/main" val="302846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18</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18</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18</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78089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19</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19</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19</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190843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7"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1pPr>
            <a:lvl2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2pPr>
            <a:lvl3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3pPr>
            <a:lvl4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4pPr>
            <a:lvl5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5pPr>
            <a:lvl6pPr marL="25146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6pPr>
            <a:lvl7pPr marL="29718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7pPr>
            <a:lvl8pPr marL="34290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8pPr>
            <a:lvl9pPr marL="38862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9pPr>
          </a:lstStyle>
          <a:p>
            <a:pPr algn="r" eaLnBrk="1" hangingPunct="1">
              <a:spcBef>
                <a:spcPct val="0"/>
              </a:spcBef>
              <a:buClrTx/>
              <a:buFontTx/>
              <a:buNone/>
            </a:pPr>
            <a:fld id="{4F638511-A088-4213-9DF4-DCB141606825}" type="slidenum">
              <a:rPr lang="pt-BR" altLang="pt-BR" sz="1300">
                <a:latin typeface="Calibri" panose="020F0502020204030204" pitchFamily="34" charset="0"/>
              </a:rPr>
              <a:pPr algn="r" eaLnBrk="1" hangingPunct="1">
                <a:spcBef>
                  <a:spcPct val="0"/>
                </a:spcBef>
                <a:buClrTx/>
                <a:buFontTx/>
                <a:buNone/>
              </a:pPr>
              <a:t>2</a:t>
            </a:fld>
            <a:endParaRPr lang="pt-BR" altLang="pt-BR" sz="1300">
              <a:latin typeface="Calibri" panose="020F0502020204030204" pitchFamily="34" charset="0"/>
            </a:endParaRPr>
          </a:p>
        </p:txBody>
      </p:sp>
      <p:sp>
        <p:nvSpPr>
          <p:cNvPr id="6148"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1pPr>
            <a:lvl2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2pPr>
            <a:lvl3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3pPr>
            <a:lvl4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4pPr>
            <a:lvl5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5pPr>
            <a:lvl6pPr marL="25146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6pPr>
            <a:lvl7pPr marL="29718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7pPr>
            <a:lvl8pPr marL="34290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8pPr>
            <a:lvl9pPr marL="38862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9pPr>
          </a:lstStyle>
          <a:p>
            <a:pPr algn="r" eaLnBrk="1" hangingPunct="1">
              <a:spcBef>
                <a:spcPct val="0"/>
              </a:spcBef>
              <a:buClrTx/>
              <a:buFontTx/>
              <a:buNone/>
            </a:pPr>
            <a:fld id="{5F86B4C4-ED84-492E-8E1F-85B42ED6775A}" type="slidenum">
              <a:rPr lang="pt-BR" altLang="pt-BR" sz="1300">
                <a:latin typeface="Calibri" panose="020F0502020204030204" pitchFamily="34" charset="0"/>
              </a:rPr>
              <a:pPr algn="r" eaLnBrk="1" hangingPunct="1">
                <a:spcBef>
                  <a:spcPct val="0"/>
                </a:spcBef>
                <a:buClrTx/>
                <a:buFontTx/>
                <a:buNone/>
              </a:pPr>
              <a:t>2</a:t>
            </a:fld>
            <a:endParaRPr lang="pt-BR" altLang="pt-BR" sz="1300">
              <a:latin typeface="Calibri" panose="020F0502020204030204" pitchFamily="34" charset="0"/>
            </a:endParaRPr>
          </a:p>
        </p:txBody>
      </p:sp>
      <p:sp>
        <p:nvSpPr>
          <p:cNvPr id="6149"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1pPr>
            <a:lvl2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2pPr>
            <a:lvl3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3pPr>
            <a:lvl4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4pPr>
            <a:lvl5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5pPr>
            <a:lvl6pPr marL="25146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6pPr>
            <a:lvl7pPr marL="29718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7pPr>
            <a:lvl8pPr marL="34290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8pPr>
            <a:lvl9pPr marL="38862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9pPr>
          </a:lstStyle>
          <a:p>
            <a:pPr algn="r" eaLnBrk="1" hangingPunct="1">
              <a:spcBef>
                <a:spcPct val="0"/>
              </a:spcBef>
              <a:buClrTx/>
              <a:buFontTx/>
              <a:buNone/>
            </a:pPr>
            <a:fld id="{DFA05A43-8AEB-490D-8E8E-74373D315E9F}" type="slidenum">
              <a:rPr lang="pt-BR" altLang="pt-BR" sz="1300">
                <a:latin typeface="Arial" panose="020B0604020202020204" pitchFamily="34" charset="0"/>
              </a:rPr>
              <a:pPr algn="r" eaLnBrk="1" hangingPunct="1">
                <a:spcBef>
                  <a:spcPct val="0"/>
                </a:spcBef>
                <a:buClrTx/>
                <a:buFontTx/>
                <a:buNone/>
              </a:pPr>
              <a:t>2</a:t>
            </a:fld>
            <a:endParaRPr lang="pt-BR" altLang="pt-BR" sz="1300">
              <a:latin typeface="Arial" panose="020B0604020202020204" pitchFamily="34" charset="0"/>
            </a:endParaRPr>
          </a:p>
        </p:txBody>
      </p:sp>
      <p:sp>
        <p:nvSpPr>
          <p:cNvPr id="6150" name="Rectangle 4"/>
          <p:cNvSpPr>
            <a:spLocks noGrp="1" noRot="1" noChangeAspect="1" noChangeArrowheads="1" noTextEdit="1"/>
          </p:cNvSpPr>
          <p:nvPr>
            <p:ph type="sldImg"/>
          </p:nvPr>
        </p:nvSpPr>
        <p:spPr>
          <a:xfrm>
            <a:off x="139700" y="766763"/>
            <a:ext cx="6826250" cy="3840162"/>
          </a:xfrm>
          <a:solidFill>
            <a:srgbClr val="FFFFFF"/>
          </a:solidFill>
        </p:spPr>
      </p:sp>
      <p:sp>
        <p:nvSpPr>
          <p:cNvPr id="6151"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endParaRPr lang="pt-BR" altLang="pt-BR">
              <a:latin typeface="Times New Roman" panose="02020603050405020304" pitchFamily="16" charset="0"/>
            </a:endParaRPr>
          </a:p>
        </p:txBody>
      </p:sp>
    </p:spTree>
    <p:extLst>
      <p:ext uri="{BB962C8B-B14F-4D97-AF65-F5344CB8AC3E}">
        <p14:creationId xmlns="" xmlns:p14="http://schemas.microsoft.com/office/powerpoint/2010/main" val="29079388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20</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20</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20</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42801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21</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21</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21</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270214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22</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22</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22</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418689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23</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23</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23</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57211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24</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24</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24</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8173362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25</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25</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25</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8835742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26</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26</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26</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546502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3"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27</a:t>
            </a:fld>
            <a:endParaRPr lang="pt-BR" altLang="pt-BR" sz="1300">
              <a:solidFill>
                <a:srgbClr val="000000"/>
              </a:solidFill>
              <a:latin typeface="Calibri" panose="020F0502020204030204" pitchFamily="34" charset="0"/>
            </a:endParaRPr>
          </a:p>
        </p:txBody>
      </p:sp>
      <p:sp>
        <p:nvSpPr>
          <p:cNvPr id="71684"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27</a:t>
            </a:fld>
            <a:endParaRPr lang="pt-BR" altLang="pt-BR" sz="1300">
              <a:solidFill>
                <a:srgbClr val="000000"/>
              </a:solidFill>
              <a:latin typeface="Calibri" panose="020F0502020204030204" pitchFamily="34" charset="0"/>
            </a:endParaRPr>
          </a:p>
        </p:txBody>
      </p:sp>
      <p:sp>
        <p:nvSpPr>
          <p:cNvPr id="71685"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27</a:t>
            </a:fld>
            <a:endParaRPr lang="pt-BR" altLang="pt-BR" sz="1300">
              <a:solidFill>
                <a:srgbClr val="000000"/>
              </a:solidFill>
            </a:endParaRPr>
          </a:p>
        </p:txBody>
      </p:sp>
      <p:sp>
        <p:nvSpPr>
          <p:cNvPr id="71686" name="Rectangle 4"/>
          <p:cNvSpPr>
            <a:spLocks noGrp="1" noRot="1" noChangeAspect="1" noChangeArrowheads="1" noTextEdit="1"/>
          </p:cNvSpPr>
          <p:nvPr>
            <p:ph type="sldImg"/>
          </p:nvPr>
        </p:nvSpPr>
        <p:spPr>
          <a:xfrm>
            <a:off x="139700" y="766763"/>
            <a:ext cx="6826250" cy="3840162"/>
          </a:xfrm>
          <a:solidFill>
            <a:srgbClr val="FFFFFF"/>
          </a:solidFill>
        </p:spPr>
      </p:sp>
      <p:sp>
        <p:nvSpPr>
          <p:cNvPr id="71687"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just">
              <a:lnSpc>
                <a:spcPct val="107000"/>
              </a:lnSpc>
              <a:spcBef>
                <a:spcPts val="1200"/>
              </a:spcBef>
              <a:spcAft>
                <a:spcPts val="800"/>
              </a:spcAft>
            </a:pPr>
            <a:endParaRPr lang="pt-B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t-BR" altLang="pt-BR" dirty="0">
              <a:latin typeface="Times New Roman" panose="02020603050405020304" pitchFamily="16" charset="0"/>
            </a:endParaRPr>
          </a:p>
        </p:txBody>
      </p:sp>
    </p:spTree>
    <p:extLst>
      <p:ext uri="{BB962C8B-B14F-4D97-AF65-F5344CB8AC3E}">
        <p14:creationId xmlns="" xmlns:p14="http://schemas.microsoft.com/office/powerpoint/2010/main" val="14111955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3"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28</a:t>
            </a:fld>
            <a:endParaRPr lang="pt-BR" altLang="pt-BR" sz="1300">
              <a:solidFill>
                <a:srgbClr val="000000"/>
              </a:solidFill>
              <a:latin typeface="Calibri" panose="020F0502020204030204" pitchFamily="34" charset="0"/>
            </a:endParaRPr>
          </a:p>
        </p:txBody>
      </p:sp>
      <p:sp>
        <p:nvSpPr>
          <p:cNvPr id="71684"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28</a:t>
            </a:fld>
            <a:endParaRPr lang="pt-BR" altLang="pt-BR" sz="1300">
              <a:solidFill>
                <a:srgbClr val="000000"/>
              </a:solidFill>
              <a:latin typeface="Calibri" panose="020F0502020204030204" pitchFamily="34" charset="0"/>
            </a:endParaRPr>
          </a:p>
        </p:txBody>
      </p:sp>
      <p:sp>
        <p:nvSpPr>
          <p:cNvPr id="71685"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28</a:t>
            </a:fld>
            <a:endParaRPr lang="pt-BR" altLang="pt-BR" sz="1300">
              <a:solidFill>
                <a:srgbClr val="000000"/>
              </a:solidFill>
            </a:endParaRPr>
          </a:p>
        </p:txBody>
      </p:sp>
      <p:sp>
        <p:nvSpPr>
          <p:cNvPr id="71686" name="Rectangle 4"/>
          <p:cNvSpPr>
            <a:spLocks noGrp="1" noRot="1" noChangeAspect="1" noChangeArrowheads="1" noTextEdit="1"/>
          </p:cNvSpPr>
          <p:nvPr>
            <p:ph type="sldImg"/>
          </p:nvPr>
        </p:nvSpPr>
        <p:spPr>
          <a:xfrm>
            <a:off x="139700" y="766763"/>
            <a:ext cx="6826250" cy="3840162"/>
          </a:xfrm>
          <a:solidFill>
            <a:srgbClr val="FFFFFF"/>
          </a:solidFill>
        </p:spPr>
      </p:sp>
      <p:sp>
        <p:nvSpPr>
          <p:cNvPr id="71687"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just">
              <a:lnSpc>
                <a:spcPct val="107000"/>
              </a:lnSpc>
              <a:spcBef>
                <a:spcPts val="1200"/>
              </a:spcBef>
              <a:spcAft>
                <a:spcPts val="800"/>
              </a:spcAft>
            </a:pPr>
            <a:endParaRPr lang="pt-BR"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t-BR" altLang="pt-BR" dirty="0">
              <a:latin typeface="Times New Roman" panose="02020603050405020304" pitchFamily="16" charset="0"/>
            </a:endParaRPr>
          </a:p>
        </p:txBody>
      </p:sp>
    </p:spTree>
    <p:extLst>
      <p:ext uri="{BB962C8B-B14F-4D97-AF65-F5344CB8AC3E}">
        <p14:creationId xmlns="" xmlns:p14="http://schemas.microsoft.com/office/powerpoint/2010/main" val="21840954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29</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29</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29</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48220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3</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3</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3</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3</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dirty="0">
              <a:latin typeface="Times New Roman" panose="02020603050405020304" pitchFamily="18" charset="0"/>
            </a:endParaRPr>
          </a:p>
        </p:txBody>
      </p:sp>
    </p:spTree>
    <p:extLst>
      <p:ext uri="{BB962C8B-B14F-4D97-AF65-F5344CB8AC3E}">
        <p14:creationId xmlns="" xmlns:p14="http://schemas.microsoft.com/office/powerpoint/2010/main" val="12698508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30</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30</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30</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3297411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31</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31</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31</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4031076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32</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32</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32</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6398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33</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33</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33</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0290890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34</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34</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34</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0284553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35</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35</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35</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996638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36</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36</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36</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6598161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37</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37</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37</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6795951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a:extLst>
              <a:ext uri="{FF2B5EF4-FFF2-40B4-BE49-F238E27FC236}">
                <a16:creationId xmlns:a16="http://schemas.microsoft.com/office/drawing/2014/main" xmlns="" id="{96213F46-C58E-4D20-9B22-1BFCDCA50143}"/>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21631BD8-87EC-45A9-97CB-1878202679B5}" type="slidenum">
              <a:rPr lang="pt-BR" altLang="pt-BR">
                <a:solidFill>
                  <a:srgbClr val="000000"/>
                </a:solidFill>
                <a:latin typeface="Calibri" panose="020F0502020204030204" pitchFamily="34" charset="0"/>
              </a:rPr>
              <a:pPr/>
              <a:t>38</a:t>
            </a:fld>
            <a:endParaRPr lang="pt-BR" altLang="pt-BR">
              <a:solidFill>
                <a:srgbClr val="000000"/>
              </a:solidFill>
              <a:latin typeface="Calibri" panose="020F0502020204030204" pitchFamily="34" charset="0"/>
            </a:endParaRPr>
          </a:p>
        </p:txBody>
      </p:sp>
      <p:sp>
        <p:nvSpPr>
          <p:cNvPr id="74755" name="Text Box 1">
            <a:extLst>
              <a:ext uri="{FF2B5EF4-FFF2-40B4-BE49-F238E27FC236}">
                <a16:creationId xmlns:a16="http://schemas.microsoft.com/office/drawing/2014/main" xmlns="" id="{859A2B87-303D-4FE3-A6A9-CF7DFE0DB68B}"/>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ED48AF3-F19C-4A30-8EFE-F603D6DBF198}" type="slidenum">
              <a:rPr lang="pt-BR" altLang="pt-BR" sz="1300">
                <a:solidFill>
                  <a:srgbClr val="000000"/>
                </a:solidFill>
                <a:latin typeface="Calibri" panose="020F0502020204030204" pitchFamily="34" charset="0"/>
              </a:rPr>
              <a:pPr algn="r" eaLnBrk="1" hangingPunct="1">
                <a:buSzPct val="100000"/>
              </a:pPr>
              <a:t>38</a:t>
            </a:fld>
            <a:endParaRPr lang="pt-BR" altLang="pt-BR" sz="1300">
              <a:solidFill>
                <a:srgbClr val="000000"/>
              </a:solidFill>
              <a:latin typeface="Calibri" panose="020F0502020204030204" pitchFamily="34" charset="0"/>
            </a:endParaRPr>
          </a:p>
        </p:txBody>
      </p:sp>
      <p:sp>
        <p:nvSpPr>
          <p:cNvPr id="74756" name="Text Box 2">
            <a:extLst>
              <a:ext uri="{FF2B5EF4-FFF2-40B4-BE49-F238E27FC236}">
                <a16:creationId xmlns:a16="http://schemas.microsoft.com/office/drawing/2014/main" xmlns="" id="{4D51B667-47B2-413A-8207-F82FA06F4BE3}"/>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5C116531-6383-4EB4-B21F-D69572C76CFD}" type="slidenum">
              <a:rPr lang="pt-BR" altLang="pt-BR" sz="1300">
                <a:solidFill>
                  <a:srgbClr val="000000"/>
                </a:solidFill>
                <a:latin typeface="Calibri" panose="020F0502020204030204" pitchFamily="34" charset="0"/>
              </a:rPr>
              <a:pPr algn="r" eaLnBrk="1" hangingPunct="1">
                <a:buSzPct val="100000"/>
              </a:pPr>
              <a:t>38</a:t>
            </a:fld>
            <a:endParaRPr lang="pt-BR" altLang="pt-BR" sz="1300">
              <a:solidFill>
                <a:srgbClr val="000000"/>
              </a:solidFill>
              <a:latin typeface="Calibri" panose="020F0502020204030204" pitchFamily="34" charset="0"/>
            </a:endParaRPr>
          </a:p>
        </p:txBody>
      </p:sp>
      <p:sp>
        <p:nvSpPr>
          <p:cNvPr id="74757" name="Text Box 3">
            <a:extLst>
              <a:ext uri="{FF2B5EF4-FFF2-40B4-BE49-F238E27FC236}">
                <a16:creationId xmlns:a16="http://schemas.microsoft.com/office/drawing/2014/main" xmlns="" id="{76CE4391-8948-49DB-91DD-08C0150CA351}"/>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36BBA57E-CDCE-40A0-BAB2-E91BEDE25839}" type="slidenum">
              <a:rPr lang="pt-BR" altLang="pt-BR" sz="1300">
                <a:solidFill>
                  <a:srgbClr val="000000"/>
                </a:solidFill>
              </a:rPr>
              <a:pPr algn="r" eaLnBrk="1" hangingPunct="1">
                <a:buSzPct val="100000"/>
              </a:pPr>
              <a:t>38</a:t>
            </a:fld>
            <a:endParaRPr lang="pt-BR" altLang="pt-BR" sz="1300">
              <a:solidFill>
                <a:srgbClr val="000000"/>
              </a:solidFill>
            </a:endParaRPr>
          </a:p>
        </p:txBody>
      </p:sp>
      <p:sp>
        <p:nvSpPr>
          <p:cNvPr id="74758" name="Rectangle 4">
            <a:extLst>
              <a:ext uri="{FF2B5EF4-FFF2-40B4-BE49-F238E27FC236}">
                <a16:creationId xmlns:a16="http://schemas.microsoft.com/office/drawing/2014/main" xmlns="" id="{545F1542-7D92-49CC-B45D-4DC8F267E8A0}"/>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4759" name="Rectangle 5">
            <a:extLst>
              <a:ext uri="{FF2B5EF4-FFF2-40B4-BE49-F238E27FC236}">
                <a16:creationId xmlns:a16="http://schemas.microsoft.com/office/drawing/2014/main" xmlns="" id="{D6379AD2-C52D-4EED-8B11-DE64E1A6B3C4}"/>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32933552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a:extLst>
              <a:ext uri="{FF2B5EF4-FFF2-40B4-BE49-F238E27FC236}">
                <a16:creationId xmlns:a16="http://schemas.microsoft.com/office/drawing/2014/main" xmlns="" id="{A70B7746-7C61-4A24-A959-9552D1246DAA}"/>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E8BD7062-02A4-4A7A-8A65-99AF808BF2EF}" type="slidenum">
              <a:rPr lang="pt-BR" altLang="pt-BR">
                <a:solidFill>
                  <a:srgbClr val="000000"/>
                </a:solidFill>
                <a:latin typeface="Calibri" panose="020F0502020204030204" pitchFamily="34" charset="0"/>
              </a:rPr>
              <a:pPr/>
              <a:t>39</a:t>
            </a:fld>
            <a:endParaRPr lang="pt-BR" altLang="pt-BR">
              <a:solidFill>
                <a:srgbClr val="000000"/>
              </a:solidFill>
              <a:latin typeface="Calibri" panose="020F0502020204030204" pitchFamily="34" charset="0"/>
            </a:endParaRPr>
          </a:p>
        </p:txBody>
      </p:sp>
      <p:sp>
        <p:nvSpPr>
          <p:cNvPr id="79875" name="Text Box 1">
            <a:extLst>
              <a:ext uri="{FF2B5EF4-FFF2-40B4-BE49-F238E27FC236}">
                <a16:creationId xmlns:a16="http://schemas.microsoft.com/office/drawing/2014/main" xmlns="" id="{FA18D503-00E1-4B99-8DED-CE82BA016ACB}"/>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8F6E646C-68A7-4FCF-B87C-604A63D70E9D}" type="slidenum">
              <a:rPr lang="pt-BR" altLang="pt-BR" sz="1300">
                <a:solidFill>
                  <a:srgbClr val="000000"/>
                </a:solidFill>
                <a:latin typeface="Calibri" panose="020F0502020204030204" pitchFamily="34" charset="0"/>
              </a:rPr>
              <a:pPr algn="r" eaLnBrk="1" hangingPunct="1">
                <a:buSzPct val="100000"/>
              </a:pPr>
              <a:t>39</a:t>
            </a:fld>
            <a:endParaRPr lang="pt-BR" altLang="pt-BR" sz="1300">
              <a:solidFill>
                <a:srgbClr val="000000"/>
              </a:solidFill>
              <a:latin typeface="Calibri" panose="020F0502020204030204" pitchFamily="34" charset="0"/>
            </a:endParaRPr>
          </a:p>
        </p:txBody>
      </p:sp>
      <p:sp>
        <p:nvSpPr>
          <p:cNvPr id="79876" name="Text Box 2">
            <a:extLst>
              <a:ext uri="{FF2B5EF4-FFF2-40B4-BE49-F238E27FC236}">
                <a16:creationId xmlns:a16="http://schemas.microsoft.com/office/drawing/2014/main" xmlns="" id="{098E6C51-F228-4B47-A1B4-84A7EB4B4DE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CA900070-1AC3-47FE-9C66-34494BF28777}" type="slidenum">
              <a:rPr lang="pt-BR" altLang="pt-BR" sz="1300">
                <a:solidFill>
                  <a:srgbClr val="000000"/>
                </a:solidFill>
                <a:latin typeface="Calibri" panose="020F0502020204030204" pitchFamily="34" charset="0"/>
              </a:rPr>
              <a:pPr algn="r" eaLnBrk="1" hangingPunct="1">
                <a:buSzPct val="100000"/>
              </a:pPr>
              <a:t>39</a:t>
            </a:fld>
            <a:endParaRPr lang="pt-BR" altLang="pt-BR" sz="1300">
              <a:solidFill>
                <a:srgbClr val="000000"/>
              </a:solidFill>
              <a:latin typeface="Calibri" panose="020F0502020204030204" pitchFamily="34" charset="0"/>
            </a:endParaRPr>
          </a:p>
        </p:txBody>
      </p:sp>
      <p:sp>
        <p:nvSpPr>
          <p:cNvPr id="79877" name="Text Box 3">
            <a:extLst>
              <a:ext uri="{FF2B5EF4-FFF2-40B4-BE49-F238E27FC236}">
                <a16:creationId xmlns:a16="http://schemas.microsoft.com/office/drawing/2014/main" xmlns="" id="{056866A1-F92F-4682-91B5-ECAFE293A4AF}"/>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891DE3C-AD3A-4F28-9B6B-0842D7FD9E38}" type="slidenum">
              <a:rPr lang="pt-BR" altLang="pt-BR" sz="1300">
                <a:solidFill>
                  <a:srgbClr val="000000"/>
                </a:solidFill>
              </a:rPr>
              <a:pPr algn="r" eaLnBrk="1" hangingPunct="1">
                <a:buSzPct val="100000"/>
              </a:pPr>
              <a:t>39</a:t>
            </a:fld>
            <a:endParaRPr lang="pt-BR" altLang="pt-BR" sz="1300">
              <a:solidFill>
                <a:srgbClr val="000000"/>
              </a:solidFill>
            </a:endParaRPr>
          </a:p>
        </p:txBody>
      </p:sp>
      <p:sp>
        <p:nvSpPr>
          <p:cNvPr id="79878" name="Rectangle 4">
            <a:extLst>
              <a:ext uri="{FF2B5EF4-FFF2-40B4-BE49-F238E27FC236}">
                <a16:creationId xmlns:a16="http://schemas.microsoft.com/office/drawing/2014/main" xmlns="" id="{C4C18AC3-0DFC-47FC-9C6D-A57DFEC4F50D}"/>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9879" name="Rectangle 5">
            <a:extLst>
              <a:ext uri="{FF2B5EF4-FFF2-40B4-BE49-F238E27FC236}">
                <a16:creationId xmlns:a16="http://schemas.microsoft.com/office/drawing/2014/main" xmlns="" id="{DB06A9B2-1EA4-4612-A9AF-DBDEAEC81979}"/>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3351059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5"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1pPr>
            <a:lvl2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2pPr>
            <a:lvl3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3pPr>
            <a:lvl4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4pPr>
            <a:lvl5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5pPr>
            <a:lvl6pPr marL="25146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6pPr>
            <a:lvl7pPr marL="29718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7pPr>
            <a:lvl8pPr marL="34290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8pPr>
            <a:lvl9pPr marL="38862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9pPr>
          </a:lstStyle>
          <a:p>
            <a:pPr algn="r" eaLnBrk="1" hangingPunct="1">
              <a:spcBef>
                <a:spcPct val="0"/>
              </a:spcBef>
              <a:buClrTx/>
              <a:buFontTx/>
              <a:buNone/>
            </a:pPr>
            <a:fld id="{8F75BB9E-9114-428C-B9D7-09A143DA60E9}" type="slidenum">
              <a:rPr lang="pt-BR" altLang="pt-BR" sz="1300">
                <a:latin typeface="Calibri" panose="020F0502020204030204" pitchFamily="34" charset="0"/>
              </a:rPr>
              <a:pPr algn="r" eaLnBrk="1" hangingPunct="1">
                <a:spcBef>
                  <a:spcPct val="0"/>
                </a:spcBef>
                <a:buClrTx/>
                <a:buFontTx/>
                <a:buNone/>
              </a:pPr>
              <a:t>4</a:t>
            </a:fld>
            <a:endParaRPr lang="pt-BR" altLang="pt-BR" sz="1300">
              <a:latin typeface="Calibri" panose="020F0502020204030204" pitchFamily="34" charset="0"/>
            </a:endParaRPr>
          </a:p>
        </p:txBody>
      </p:sp>
      <p:sp>
        <p:nvSpPr>
          <p:cNvPr id="8196"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1pPr>
            <a:lvl2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2pPr>
            <a:lvl3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3pPr>
            <a:lvl4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4pPr>
            <a:lvl5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5pPr>
            <a:lvl6pPr marL="25146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6pPr>
            <a:lvl7pPr marL="29718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7pPr>
            <a:lvl8pPr marL="34290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8pPr>
            <a:lvl9pPr marL="38862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9pPr>
          </a:lstStyle>
          <a:p>
            <a:pPr algn="r" eaLnBrk="1" hangingPunct="1">
              <a:spcBef>
                <a:spcPct val="0"/>
              </a:spcBef>
              <a:buClrTx/>
              <a:buFontTx/>
              <a:buNone/>
            </a:pPr>
            <a:fld id="{2DFE17E7-4E87-44F8-A7D6-C2139753CB87}" type="slidenum">
              <a:rPr lang="pt-BR" altLang="pt-BR" sz="1300">
                <a:latin typeface="Calibri" panose="020F0502020204030204" pitchFamily="34" charset="0"/>
              </a:rPr>
              <a:pPr algn="r" eaLnBrk="1" hangingPunct="1">
                <a:spcBef>
                  <a:spcPct val="0"/>
                </a:spcBef>
                <a:buClrTx/>
                <a:buFontTx/>
                <a:buNone/>
              </a:pPr>
              <a:t>4</a:t>
            </a:fld>
            <a:endParaRPr lang="pt-BR" altLang="pt-BR" sz="1300">
              <a:latin typeface="Calibri" panose="020F0502020204030204" pitchFamily="34" charset="0"/>
            </a:endParaRPr>
          </a:p>
        </p:txBody>
      </p:sp>
      <p:sp>
        <p:nvSpPr>
          <p:cNvPr id="8197"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1pPr>
            <a:lvl2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2pPr>
            <a:lvl3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3pPr>
            <a:lvl4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4pPr>
            <a:lvl5pPr>
              <a:spcBef>
                <a:spcPct val="30000"/>
              </a:spcBef>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5pPr>
            <a:lvl6pPr marL="25146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6pPr>
            <a:lvl7pPr marL="29718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7pPr>
            <a:lvl8pPr marL="34290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8pPr>
            <a:lvl9pPr marL="3886200" indent="-228600" defTabSz="449580" eaLnBrk="0" fontAlgn="base" hangingPunct="0">
              <a:spcBef>
                <a:spcPct val="30000"/>
              </a:spcBef>
              <a:spcAft>
                <a:spcPct val="0"/>
              </a:spcAft>
              <a:buClr>
                <a:srgbClr val="000000"/>
              </a:buClr>
              <a:buSzPct val="100000"/>
              <a:buFont typeface="Times New Roman" panose="02020603050405020304" pitchFamily="16" charset="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000000"/>
                </a:solidFill>
                <a:latin typeface="Times New Roman" panose="02020603050405020304" pitchFamily="16" charset="0"/>
              </a:defRPr>
            </a:lvl9pPr>
          </a:lstStyle>
          <a:p>
            <a:pPr algn="r" eaLnBrk="1" hangingPunct="1">
              <a:spcBef>
                <a:spcPct val="0"/>
              </a:spcBef>
              <a:buClrTx/>
              <a:buFontTx/>
              <a:buNone/>
            </a:pPr>
            <a:fld id="{6D8E3109-A51E-4943-B977-E18DEBA06A07}" type="slidenum">
              <a:rPr lang="pt-BR" altLang="pt-BR" sz="1300">
                <a:latin typeface="Arial" panose="020B0604020202020204" pitchFamily="34" charset="0"/>
              </a:rPr>
              <a:pPr algn="r" eaLnBrk="1" hangingPunct="1">
                <a:spcBef>
                  <a:spcPct val="0"/>
                </a:spcBef>
                <a:buClrTx/>
                <a:buFontTx/>
                <a:buNone/>
              </a:pPr>
              <a:t>4</a:t>
            </a:fld>
            <a:endParaRPr lang="pt-BR" altLang="pt-BR" sz="1300">
              <a:latin typeface="Arial" panose="020B0604020202020204" pitchFamily="34" charset="0"/>
            </a:endParaRPr>
          </a:p>
        </p:txBody>
      </p:sp>
      <p:sp>
        <p:nvSpPr>
          <p:cNvPr id="8198" name="Rectangle 4"/>
          <p:cNvSpPr>
            <a:spLocks noGrp="1" noRot="1" noChangeAspect="1" noChangeArrowheads="1" noTextEdit="1"/>
          </p:cNvSpPr>
          <p:nvPr>
            <p:ph type="sldImg"/>
          </p:nvPr>
        </p:nvSpPr>
        <p:spPr>
          <a:xfrm>
            <a:off x="139700" y="766763"/>
            <a:ext cx="6826250" cy="3840162"/>
          </a:xfrm>
          <a:solidFill>
            <a:srgbClr val="FFFFFF"/>
          </a:solidFill>
        </p:spPr>
      </p:sp>
      <p:sp>
        <p:nvSpPr>
          <p:cNvPr id="8199"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endParaRPr lang="pt-BR" altLang="pt-BR" dirty="0">
              <a:latin typeface="Times New Roman" panose="02020603050405020304" pitchFamily="16" charset="0"/>
            </a:endParaRPr>
          </a:p>
        </p:txBody>
      </p:sp>
    </p:spTree>
    <p:extLst>
      <p:ext uri="{BB962C8B-B14F-4D97-AF65-F5344CB8AC3E}">
        <p14:creationId xmlns="" xmlns:p14="http://schemas.microsoft.com/office/powerpoint/2010/main" val="31303926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a:extLst>
              <a:ext uri="{FF2B5EF4-FFF2-40B4-BE49-F238E27FC236}">
                <a16:creationId xmlns:a16="http://schemas.microsoft.com/office/drawing/2014/main" xmlns="" id="{96213F46-C58E-4D20-9B22-1BFCDCA50143}"/>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21631BD8-87EC-45A9-97CB-1878202679B5}" type="slidenum">
              <a:rPr lang="pt-BR" altLang="pt-BR">
                <a:solidFill>
                  <a:srgbClr val="000000"/>
                </a:solidFill>
                <a:latin typeface="Calibri" panose="020F0502020204030204" pitchFamily="34" charset="0"/>
              </a:rPr>
              <a:pPr/>
              <a:t>40</a:t>
            </a:fld>
            <a:endParaRPr lang="pt-BR" altLang="pt-BR">
              <a:solidFill>
                <a:srgbClr val="000000"/>
              </a:solidFill>
              <a:latin typeface="Calibri" panose="020F0502020204030204" pitchFamily="34" charset="0"/>
            </a:endParaRPr>
          </a:p>
        </p:txBody>
      </p:sp>
      <p:sp>
        <p:nvSpPr>
          <p:cNvPr id="74755" name="Text Box 1">
            <a:extLst>
              <a:ext uri="{FF2B5EF4-FFF2-40B4-BE49-F238E27FC236}">
                <a16:creationId xmlns:a16="http://schemas.microsoft.com/office/drawing/2014/main" xmlns="" id="{859A2B87-303D-4FE3-A6A9-CF7DFE0DB68B}"/>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ED48AF3-F19C-4A30-8EFE-F603D6DBF198}" type="slidenum">
              <a:rPr lang="pt-BR" altLang="pt-BR" sz="1300">
                <a:solidFill>
                  <a:srgbClr val="000000"/>
                </a:solidFill>
                <a:latin typeface="Calibri" panose="020F0502020204030204" pitchFamily="34" charset="0"/>
              </a:rPr>
              <a:pPr algn="r" eaLnBrk="1" hangingPunct="1">
                <a:buSzPct val="100000"/>
              </a:pPr>
              <a:t>40</a:t>
            </a:fld>
            <a:endParaRPr lang="pt-BR" altLang="pt-BR" sz="1300">
              <a:solidFill>
                <a:srgbClr val="000000"/>
              </a:solidFill>
              <a:latin typeface="Calibri" panose="020F0502020204030204" pitchFamily="34" charset="0"/>
            </a:endParaRPr>
          </a:p>
        </p:txBody>
      </p:sp>
      <p:sp>
        <p:nvSpPr>
          <p:cNvPr id="74756" name="Text Box 2">
            <a:extLst>
              <a:ext uri="{FF2B5EF4-FFF2-40B4-BE49-F238E27FC236}">
                <a16:creationId xmlns:a16="http://schemas.microsoft.com/office/drawing/2014/main" xmlns="" id="{4D51B667-47B2-413A-8207-F82FA06F4BE3}"/>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5C116531-6383-4EB4-B21F-D69572C76CFD}" type="slidenum">
              <a:rPr lang="pt-BR" altLang="pt-BR" sz="1300">
                <a:solidFill>
                  <a:srgbClr val="000000"/>
                </a:solidFill>
                <a:latin typeface="Calibri" panose="020F0502020204030204" pitchFamily="34" charset="0"/>
              </a:rPr>
              <a:pPr algn="r" eaLnBrk="1" hangingPunct="1">
                <a:buSzPct val="100000"/>
              </a:pPr>
              <a:t>40</a:t>
            </a:fld>
            <a:endParaRPr lang="pt-BR" altLang="pt-BR" sz="1300">
              <a:solidFill>
                <a:srgbClr val="000000"/>
              </a:solidFill>
              <a:latin typeface="Calibri" panose="020F0502020204030204" pitchFamily="34" charset="0"/>
            </a:endParaRPr>
          </a:p>
        </p:txBody>
      </p:sp>
      <p:sp>
        <p:nvSpPr>
          <p:cNvPr id="74757" name="Text Box 3">
            <a:extLst>
              <a:ext uri="{FF2B5EF4-FFF2-40B4-BE49-F238E27FC236}">
                <a16:creationId xmlns:a16="http://schemas.microsoft.com/office/drawing/2014/main" xmlns="" id="{76CE4391-8948-49DB-91DD-08C0150CA351}"/>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36BBA57E-CDCE-40A0-BAB2-E91BEDE25839}" type="slidenum">
              <a:rPr lang="pt-BR" altLang="pt-BR" sz="1300">
                <a:solidFill>
                  <a:srgbClr val="000000"/>
                </a:solidFill>
              </a:rPr>
              <a:pPr algn="r" eaLnBrk="1" hangingPunct="1">
                <a:buSzPct val="100000"/>
              </a:pPr>
              <a:t>40</a:t>
            </a:fld>
            <a:endParaRPr lang="pt-BR" altLang="pt-BR" sz="1300">
              <a:solidFill>
                <a:srgbClr val="000000"/>
              </a:solidFill>
            </a:endParaRPr>
          </a:p>
        </p:txBody>
      </p:sp>
      <p:sp>
        <p:nvSpPr>
          <p:cNvPr id="74758" name="Rectangle 4">
            <a:extLst>
              <a:ext uri="{FF2B5EF4-FFF2-40B4-BE49-F238E27FC236}">
                <a16:creationId xmlns:a16="http://schemas.microsoft.com/office/drawing/2014/main" xmlns="" id="{545F1542-7D92-49CC-B45D-4DC8F267E8A0}"/>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4759" name="Rectangle 5">
            <a:extLst>
              <a:ext uri="{FF2B5EF4-FFF2-40B4-BE49-F238E27FC236}">
                <a16:creationId xmlns:a16="http://schemas.microsoft.com/office/drawing/2014/main" xmlns="" id="{D6379AD2-C52D-4EED-8B11-DE64E1A6B3C4}"/>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35880893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a:extLst>
              <a:ext uri="{FF2B5EF4-FFF2-40B4-BE49-F238E27FC236}">
                <a16:creationId xmlns:a16="http://schemas.microsoft.com/office/drawing/2014/main" xmlns="" id="{96213F46-C58E-4D20-9B22-1BFCDCA50143}"/>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21631BD8-87EC-45A9-97CB-1878202679B5}" type="slidenum">
              <a:rPr lang="pt-BR" altLang="pt-BR">
                <a:solidFill>
                  <a:srgbClr val="000000"/>
                </a:solidFill>
                <a:latin typeface="Calibri" panose="020F0502020204030204" pitchFamily="34" charset="0"/>
              </a:rPr>
              <a:pPr/>
              <a:t>41</a:t>
            </a:fld>
            <a:endParaRPr lang="pt-BR" altLang="pt-BR">
              <a:solidFill>
                <a:srgbClr val="000000"/>
              </a:solidFill>
              <a:latin typeface="Calibri" panose="020F0502020204030204" pitchFamily="34" charset="0"/>
            </a:endParaRPr>
          </a:p>
        </p:txBody>
      </p:sp>
      <p:sp>
        <p:nvSpPr>
          <p:cNvPr id="74755" name="Text Box 1">
            <a:extLst>
              <a:ext uri="{FF2B5EF4-FFF2-40B4-BE49-F238E27FC236}">
                <a16:creationId xmlns:a16="http://schemas.microsoft.com/office/drawing/2014/main" xmlns="" id="{859A2B87-303D-4FE3-A6A9-CF7DFE0DB68B}"/>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ED48AF3-F19C-4A30-8EFE-F603D6DBF198}" type="slidenum">
              <a:rPr lang="pt-BR" altLang="pt-BR" sz="1300">
                <a:solidFill>
                  <a:srgbClr val="000000"/>
                </a:solidFill>
                <a:latin typeface="Calibri" panose="020F0502020204030204" pitchFamily="34" charset="0"/>
              </a:rPr>
              <a:pPr algn="r" eaLnBrk="1" hangingPunct="1">
                <a:buSzPct val="100000"/>
              </a:pPr>
              <a:t>41</a:t>
            </a:fld>
            <a:endParaRPr lang="pt-BR" altLang="pt-BR" sz="1300">
              <a:solidFill>
                <a:srgbClr val="000000"/>
              </a:solidFill>
              <a:latin typeface="Calibri" panose="020F0502020204030204" pitchFamily="34" charset="0"/>
            </a:endParaRPr>
          </a:p>
        </p:txBody>
      </p:sp>
      <p:sp>
        <p:nvSpPr>
          <p:cNvPr id="74756" name="Text Box 2">
            <a:extLst>
              <a:ext uri="{FF2B5EF4-FFF2-40B4-BE49-F238E27FC236}">
                <a16:creationId xmlns:a16="http://schemas.microsoft.com/office/drawing/2014/main" xmlns="" id="{4D51B667-47B2-413A-8207-F82FA06F4BE3}"/>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5C116531-6383-4EB4-B21F-D69572C76CFD}" type="slidenum">
              <a:rPr lang="pt-BR" altLang="pt-BR" sz="1300">
                <a:solidFill>
                  <a:srgbClr val="000000"/>
                </a:solidFill>
                <a:latin typeface="Calibri" panose="020F0502020204030204" pitchFamily="34" charset="0"/>
              </a:rPr>
              <a:pPr algn="r" eaLnBrk="1" hangingPunct="1">
                <a:buSzPct val="100000"/>
              </a:pPr>
              <a:t>41</a:t>
            </a:fld>
            <a:endParaRPr lang="pt-BR" altLang="pt-BR" sz="1300">
              <a:solidFill>
                <a:srgbClr val="000000"/>
              </a:solidFill>
              <a:latin typeface="Calibri" panose="020F0502020204030204" pitchFamily="34" charset="0"/>
            </a:endParaRPr>
          </a:p>
        </p:txBody>
      </p:sp>
      <p:sp>
        <p:nvSpPr>
          <p:cNvPr id="74757" name="Text Box 3">
            <a:extLst>
              <a:ext uri="{FF2B5EF4-FFF2-40B4-BE49-F238E27FC236}">
                <a16:creationId xmlns:a16="http://schemas.microsoft.com/office/drawing/2014/main" xmlns="" id="{76CE4391-8948-49DB-91DD-08C0150CA351}"/>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36BBA57E-CDCE-40A0-BAB2-E91BEDE25839}" type="slidenum">
              <a:rPr lang="pt-BR" altLang="pt-BR" sz="1300">
                <a:solidFill>
                  <a:srgbClr val="000000"/>
                </a:solidFill>
              </a:rPr>
              <a:pPr algn="r" eaLnBrk="1" hangingPunct="1">
                <a:buSzPct val="100000"/>
              </a:pPr>
              <a:t>41</a:t>
            </a:fld>
            <a:endParaRPr lang="pt-BR" altLang="pt-BR" sz="1300">
              <a:solidFill>
                <a:srgbClr val="000000"/>
              </a:solidFill>
            </a:endParaRPr>
          </a:p>
        </p:txBody>
      </p:sp>
      <p:sp>
        <p:nvSpPr>
          <p:cNvPr id="74758" name="Rectangle 4">
            <a:extLst>
              <a:ext uri="{FF2B5EF4-FFF2-40B4-BE49-F238E27FC236}">
                <a16:creationId xmlns:a16="http://schemas.microsoft.com/office/drawing/2014/main" xmlns="" id="{545F1542-7D92-49CC-B45D-4DC8F267E8A0}"/>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4759" name="Rectangle 5">
            <a:extLst>
              <a:ext uri="{FF2B5EF4-FFF2-40B4-BE49-F238E27FC236}">
                <a16:creationId xmlns:a16="http://schemas.microsoft.com/office/drawing/2014/main" xmlns="" id="{D6379AD2-C52D-4EED-8B11-DE64E1A6B3C4}"/>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4927798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a:extLst>
              <a:ext uri="{FF2B5EF4-FFF2-40B4-BE49-F238E27FC236}">
                <a16:creationId xmlns:a16="http://schemas.microsoft.com/office/drawing/2014/main" xmlns="" id="{96213F46-C58E-4D20-9B22-1BFCDCA50143}"/>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21631BD8-87EC-45A9-97CB-1878202679B5}" type="slidenum">
              <a:rPr lang="pt-BR" altLang="pt-BR">
                <a:solidFill>
                  <a:srgbClr val="000000"/>
                </a:solidFill>
                <a:latin typeface="Calibri" panose="020F0502020204030204" pitchFamily="34" charset="0"/>
              </a:rPr>
              <a:pPr/>
              <a:t>42</a:t>
            </a:fld>
            <a:endParaRPr lang="pt-BR" altLang="pt-BR">
              <a:solidFill>
                <a:srgbClr val="000000"/>
              </a:solidFill>
              <a:latin typeface="Calibri" panose="020F0502020204030204" pitchFamily="34" charset="0"/>
            </a:endParaRPr>
          </a:p>
        </p:txBody>
      </p:sp>
      <p:sp>
        <p:nvSpPr>
          <p:cNvPr id="74755" name="Text Box 1">
            <a:extLst>
              <a:ext uri="{FF2B5EF4-FFF2-40B4-BE49-F238E27FC236}">
                <a16:creationId xmlns:a16="http://schemas.microsoft.com/office/drawing/2014/main" xmlns="" id="{859A2B87-303D-4FE3-A6A9-CF7DFE0DB68B}"/>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ED48AF3-F19C-4A30-8EFE-F603D6DBF198}" type="slidenum">
              <a:rPr lang="pt-BR" altLang="pt-BR" sz="1300">
                <a:solidFill>
                  <a:srgbClr val="000000"/>
                </a:solidFill>
                <a:latin typeface="Calibri" panose="020F0502020204030204" pitchFamily="34" charset="0"/>
              </a:rPr>
              <a:pPr algn="r" eaLnBrk="1" hangingPunct="1">
                <a:buSzPct val="100000"/>
              </a:pPr>
              <a:t>42</a:t>
            </a:fld>
            <a:endParaRPr lang="pt-BR" altLang="pt-BR" sz="1300">
              <a:solidFill>
                <a:srgbClr val="000000"/>
              </a:solidFill>
              <a:latin typeface="Calibri" panose="020F0502020204030204" pitchFamily="34" charset="0"/>
            </a:endParaRPr>
          </a:p>
        </p:txBody>
      </p:sp>
      <p:sp>
        <p:nvSpPr>
          <p:cNvPr id="74756" name="Text Box 2">
            <a:extLst>
              <a:ext uri="{FF2B5EF4-FFF2-40B4-BE49-F238E27FC236}">
                <a16:creationId xmlns:a16="http://schemas.microsoft.com/office/drawing/2014/main" xmlns="" id="{4D51B667-47B2-413A-8207-F82FA06F4BE3}"/>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5C116531-6383-4EB4-B21F-D69572C76CFD}" type="slidenum">
              <a:rPr lang="pt-BR" altLang="pt-BR" sz="1300">
                <a:solidFill>
                  <a:srgbClr val="000000"/>
                </a:solidFill>
                <a:latin typeface="Calibri" panose="020F0502020204030204" pitchFamily="34" charset="0"/>
              </a:rPr>
              <a:pPr algn="r" eaLnBrk="1" hangingPunct="1">
                <a:buSzPct val="100000"/>
              </a:pPr>
              <a:t>42</a:t>
            </a:fld>
            <a:endParaRPr lang="pt-BR" altLang="pt-BR" sz="1300">
              <a:solidFill>
                <a:srgbClr val="000000"/>
              </a:solidFill>
              <a:latin typeface="Calibri" panose="020F0502020204030204" pitchFamily="34" charset="0"/>
            </a:endParaRPr>
          </a:p>
        </p:txBody>
      </p:sp>
      <p:sp>
        <p:nvSpPr>
          <p:cNvPr id="74757" name="Text Box 3">
            <a:extLst>
              <a:ext uri="{FF2B5EF4-FFF2-40B4-BE49-F238E27FC236}">
                <a16:creationId xmlns:a16="http://schemas.microsoft.com/office/drawing/2014/main" xmlns="" id="{76CE4391-8948-49DB-91DD-08C0150CA351}"/>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36BBA57E-CDCE-40A0-BAB2-E91BEDE25839}" type="slidenum">
              <a:rPr lang="pt-BR" altLang="pt-BR" sz="1300">
                <a:solidFill>
                  <a:srgbClr val="000000"/>
                </a:solidFill>
              </a:rPr>
              <a:pPr algn="r" eaLnBrk="1" hangingPunct="1">
                <a:buSzPct val="100000"/>
              </a:pPr>
              <a:t>42</a:t>
            </a:fld>
            <a:endParaRPr lang="pt-BR" altLang="pt-BR" sz="1300">
              <a:solidFill>
                <a:srgbClr val="000000"/>
              </a:solidFill>
            </a:endParaRPr>
          </a:p>
        </p:txBody>
      </p:sp>
      <p:sp>
        <p:nvSpPr>
          <p:cNvPr id="74758" name="Rectangle 4">
            <a:extLst>
              <a:ext uri="{FF2B5EF4-FFF2-40B4-BE49-F238E27FC236}">
                <a16:creationId xmlns:a16="http://schemas.microsoft.com/office/drawing/2014/main" xmlns="" id="{545F1542-7D92-49CC-B45D-4DC8F267E8A0}"/>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4759" name="Rectangle 5">
            <a:extLst>
              <a:ext uri="{FF2B5EF4-FFF2-40B4-BE49-F238E27FC236}">
                <a16:creationId xmlns:a16="http://schemas.microsoft.com/office/drawing/2014/main" xmlns="" id="{D6379AD2-C52D-4EED-8B11-DE64E1A6B3C4}"/>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4302335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8">
            <a:extLst>
              <a:ext uri="{FF2B5EF4-FFF2-40B4-BE49-F238E27FC236}">
                <a16:creationId xmlns:a16="http://schemas.microsoft.com/office/drawing/2014/main" xmlns="" id="{B03821E0-BE02-4F6B-AD42-D05236441C75}"/>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AA704EF7-DB41-4CA9-A348-D8BF2658B4A2}" type="slidenum">
              <a:rPr lang="pt-BR" altLang="pt-BR">
                <a:solidFill>
                  <a:srgbClr val="000000"/>
                </a:solidFill>
                <a:latin typeface="Calibri" panose="020F0502020204030204" pitchFamily="34" charset="0"/>
              </a:rPr>
              <a:pPr/>
              <a:t>43</a:t>
            </a:fld>
            <a:endParaRPr lang="pt-BR" altLang="pt-BR">
              <a:solidFill>
                <a:srgbClr val="000000"/>
              </a:solidFill>
              <a:latin typeface="Calibri" panose="020F0502020204030204" pitchFamily="34" charset="0"/>
            </a:endParaRPr>
          </a:p>
        </p:txBody>
      </p:sp>
      <p:sp>
        <p:nvSpPr>
          <p:cNvPr id="103427" name="Text Box 1">
            <a:extLst>
              <a:ext uri="{FF2B5EF4-FFF2-40B4-BE49-F238E27FC236}">
                <a16:creationId xmlns:a16="http://schemas.microsoft.com/office/drawing/2014/main" xmlns="" id="{F8514B94-8E58-455B-A538-FD491C52FB30}"/>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D9B74D55-F4D7-4428-8239-19F420EA3A24}" type="slidenum">
              <a:rPr lang="pt-BR" altLang="pt-BR" sz="1300">
                <a:solidFill>
                  <a:srgbClr val="000000"/>
                </a:solidFill>
                <a:latin typeface="Calibri" panose="020F0502020204030204" pitchFamily="34" charset="0"/>
              </a:rPr>
              <a:pPr algn="r" eaLnBrk="1" hangingPunct="1">
                <a:buSzPct val="100000"/>
              </a:pPr>
              <a:t>43</a:t>
            </a:fld>
            <a:endParaRPr lang="pt-BR" altLang="pt-BR" sz="1300">
              <a:solidFill>
                <a:srgbClr val="000000"/>
              </a:solidFill>
              <a:latin typeface="Calibri" panose="020F0502020204030204" pitchFamily="34" charset="0"/>
            </a:endParaRPr>
          </a:p>
        </p:txBody>
      </p:sp>
      <p:sp>
        <p:nvSpPr>
          <p:cNvPr id="103428" name="Text Box 2">
            <a:extLst>
              <a:ext uri="{FF2B5EF4-FFF2-40B4-BE49-F238E27FC236}">
                <a16:creationId xmlns:a16="http://schemas.microsoft.com/office/drawing/2014/main" xmlns="" id="{6B660082-13B9-4742-B656-6CC6BE114EC4}"/>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9BF6208-E56D-45EA-81A2-812A558A5352}" type="slidenum">
              <a:rPr lang="pt-BR" altLang="pt-BR" sz="1300">
                <a:solidFill>
                  <a:srgbClr val="000000"/>
                </a:solidFill>
                <a:latin typeface="Calibri" panose="020F0502020204030204" pitchFamily="34" charset="0"/>
              </a:rPr>
              <a:pPr algn="r" eaLnBrk="1" hangingPunct="1">
                <a:buSzPct val="100000"/>
              </a:pPr>
              <a:t>43</a:t>
            </a:fld>
            <a:endParaRPr lang="pt-BR" altLang="pt-BR" sz="1300">
              <a:solidFill>
                <a:srgbClr val="000000"/>
              </a:solidFill>
              <a:latin typeface="Calibri" panose="020F0502020204030204" pitchFamily="34" charset="0"/>
            </a:endParaRPr>
          </a:p>
        </p:txBody>
      </p:sp>
      <p:sp>
        <p:nvSpPr>
          <p:cNvPr id="103429" name="Text Box 3">
            <a:extLst>
              <a:ext uri="{FF2B5EF4-FFF2-40B4-BE49-F238E27FC236}">
                <a16:creationId xmlns:a16="http://schemas.microsoft.com/office/drawing/2014/main" xmlns="" id="{4E34A81F-9EDE-44E2-B0E3-E4165ADE1C43}"/>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59D8E161-DE06-4826-8C1D-DE0A6977A0FE}" type="slidenum">
              <a:rPr lang="pt-BR" altLang="pt-BR" sz="1300">
                <a:solidFill>
                  <a:srgbClr val="000000"/>
                </a:solidFill>
              </a:rPr>
              <a:pPr algn="r" eaLnBrk="1" hangingPunct="1">
                <a:buSzPct val="100000"/>
              </a:pPr>
              <a:t>43</a:t>
            </a:fld>
            <a:endParaRPr lang="pt-BR" altLang="pt-BR" sz="1300">
              <a:solidFill>
                <a:srgbClr val="000000"/>
              </a:solidFill>
            </a:endParaRPr>
          </a:p>
        </p:txBody>
      </p:sp>
      <p:sp>
        <p:nvSpPr>
          <p:cNvPr id="103430" name="Rectangle 4">
            <a:extLst>
              <a:ext uri="{FF2B5EF4-FFF2-40B4-BE49-F238E27FC236}">
                <a16:creationId xmlns:a16="http://schemas.microsoft.com/office/drawing/2014/main" xmlns="" id="{88A15890-EC10-48EA-9014-6C61E1C57E5D}"/>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103431" name="Rectangle 5">
            <a:extLst>
              <a:ext uri="{FF2B5EF4-FFF2-40B4-BE49-F238E27FC236}">
                <a16:creationId xmlns:a16="http://schemas.microsoft.com/office/drawing/2014/main" xmlns="" id="{5F74B0E4-0574-4C51-A788-A54E190FD125}"/>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36344542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8">
            <a:extLst>
              <a:ext uri="{FF2B5EF4-FFF2-40B4-BE49-F238E27FC236}">
                <a16:creationId xmlns:a16="http://schemas.microsoft.com/office/drawing/2014/main" xmlns="" id="{F05E63EE-510F-4B31-A358-BA4F5F40F18B}"/>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8258705C-109D-4BFD-A90D-5B63A0F84DB8}" type="slidenum">
              <a:rPr lang="pt-BR" altLang="pt-BR">
                <a:solidFill>
                  <a:srgbClr val="000000"/>
                </a:solidFill>
                <a:latin typeface="Calibri" panose="020F0502020204030204" pitchFamily="34" charset="0"/>
              </a:rPr>
              <a:pPr/>
              <a:t>44</a:t>
            </a:fld>
            <a:endParaRPr lang="pt-BR" altLang="pt-BR">
              <a:solidFill>
                <a:srgbClr val="000000"/>
              </a:solidFill>
              <a:latin typeface="Calibri" panose="020F0502020204030204" pitchFamily="34" charset="0"/>
            </a:endParaRPr>
          </a:p>
        </p:txBody>
      </p:sp>
      <p:sp>
        <p:nvSpPr>
          <p:cNvPr id="95235" name="Text Box 1">
            <a:extLst>
              <a:ext uri="{FF2B5EF4-FFF2-40B4-BE49-F238E27FC236}">
                <a16:creationId xmlns:a16="http://schemas.microsoft.com/office/drawing/2014/main" xmlns="" id="{AEA9CE46-FB7B-405A-AD0E-65931938C549}"/>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2BDAE7A1-B16A-4C28-9616-B9F6849CEBB3}" type="slidenum">
              <a:rPr lang="pt-BR" altLang="pt-BR" sz="1300">
                <a:solidFill>
                  <a:srgbClr val="000000"/>
                </a:solidFill>
                <a:latin typeface="Calibri" panose="020F0502020204030204" pitchFamily="34" charset="0"/>
              </a:rPr>
              <a:pPr algn="r" eaLnBrk="1" hangingPunct="1">
                <a:buSzPct val="100000"/>
              </a:pPr>
              <a:t>44</a:t>
            </a:fld>
            <a:endParaRPr lang="pt-BR" altLang="pt-BR" sz="1300">
              <a:solidFill>
                <a:srgbClr val="000000"/>
              </a:solidFill>
              <a:latin typeface="Calibri" panose="020F0502020204030204" pitchFamily="34" charset="0"/>
            </a:endParaRPr>
          </a:p>
        </p:txBody>
      </p:sp>
      <p:sp>
        <p:nvSpPr>
          <p:cNvPr id="95236" name="Text Box 2">
            <a:extLst>
              <a:ext uri="{FF2B5EF4-FFF2-40B4-BE49-F238E27FC236}">
                <a16:creationId xmlns:a16="http://schemas.microsoft.com/office/drawing/2014/main" xmlns="" id="{493E9DDC-554A-4401-B284-FC3C6BA62825}"/>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81173CA-F828-4236-8024-B439EEB68CB7}" type="slidenum">
              <a:rPr lang="pt-BR" altLang="pt-BR" sz="1300">
                <a:solidFill>
                  <a:srgbClr val="000000"/>
                </a:solidFill>
                <a:latin typeface="Calibri" panose="020F0502020204030204" pitchFamily="34" charset="0"/>
              </a:rPr>
              <a:pPr algn="r" eaLnBrk="1" hangingPunct="1">
                <a:buSzPct val="100000"/>
              </a:pPr>
              <a:t>44</a:t>
            </a:fld>
            <a:endParaRPr lang="pt-BR" altLang="pt-BR" sz="1300">
              <a:solidFill>
                <a:srgbClr val="000000"/>
              </a:solidFill>
              <a:latin typeface="Calibri" panose="020F0502020204030204" pitchFamily="34" charset="0"/>
            </a:endParaRPr>
          </a:p>
        </p:txBody>
      </p:sp>
      <p:sp>
        <p:nvSpPr>
          <p:cNvPr id="95237" name="Text Box 3">
            <a:extLst>
              <a:ext uri="{FF2B5EF4-FFF2-40B4-BE49-F238E27FC236}">
                <a16:creationId xmlns:a16="http://schemas.microsoft.com/office/drawing/2014/main" xmlns="" id="{0858AEAB-B2C9-474B-A967-6E142D2690EC}"/>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5DB0C7F6-EA69-4F81-A94A-090E4CAD1BD2}" type="slidenum">
              <a:rPr lang="pt-BR" altLang="pt-BR" sz="1300">
                <a:solidFill>
                  <a:srgbClr val="000000"/>
                </a:solidFill>
              </a:rPr>
              <a:pPr algn="r" eaLnBrk="1" hangingPunct="1">
                <a:buSzPct val="100000"/>
              </a:pPr>
              <a:t>44</a:t>
            </a:fld>
            <a:endParaRPr lang="pt-BR" altLang="pt-BR" sz="1300">
              <a:solidFill>
                <a:srgbClr val="000000"/>
              </a:solidFill>
            </a:endParaRPr>
          </a:p>
        </p:txBody>
      </p:sp>
      <p:sp>
        <p:nvSpPr>
          <p:cNvPr id="95238" name="Rectangle 4">
            <a:extLst>
              <a:ext uri="{FF2B5EF4-FFF2-40B4-BE49-F238E27FC236}">
                <a16:creationId xmlns:a16="http://schemas.microsoft.com/office/drawing/2014/main" xmlns="" id="{19C96CDE-5220-46F9-88DD-F4175C769380}"/>
              </a:ext>
            </a:extLst>
          </p:cNvPr>
          <p:cNvSpPr>
            <a:spLocks noGrp="1" noRot="1" noChangeAspect="1" noChangeArrowheads="1" noTextEdit="1"/>
          </p:cNvSpPr>
          <p:nvPr>
            <p:ph type="sldImg"/>
          </p:nvPr>
        </p:nvSpPr>
        <p:spPr>
          <a:xfrm>
            <a:off x="993775" y="766763"/>
            <a:ext cx="5118100" cy="3840162"/>
          </a:xfrm>
          <a:solidFill>
            <a:srgbClr val="FFFFFF"/>
          </a:solidFill>
          <a:ln/>
        </p:spPr>
      </p:sp>
      <p:sp>
        <p:nvSpPr>
          <p:cNvPr id="95239" name="Rectangle 5">
            <a:extLst>
              <a:ext uri="{FF2B5EF4-FFF2-40B4-BE49-F238E27FC236}">
                <a16:creationId xmlns:a16="http://schemas.microsoft.com/office/drawing/2014/main" xmlns="" id="{3E5597BC-765E-4B67-B8AB-F1D08658E39E}"/>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19752884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8">
            <a:extLst>
              <a:ext uri="{FF2B5EF4-FFF2-40B4-BE49-F238E27FC236}">
                <a16:creationId xmlns:a16="http://schemas.microsoft.com/office/drawing/2014/main" xmlns="" id="{0960A0A3-BFE9-424F-9CA4-133761340596}"/>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6002963F-D80A-4E50-9A48-37F347B90AAD}" type="slidenum">
              <a:rPr lang="pt-BR" altLang="pt-BR">
                <a:solidFill>
                  <a:srgbClr val="000000"/>
                </a:solidFill>
                <a:latin typeface="Calibri" panose="020F0502020204030204" pitchFamily="34" charset="0"/>
              </a:rPr>
              <a:pPr/>
              <a:t>45</a:t>
            </a:fld>
            <a:endParaRPr lang="pt-BR" altLang="pt-BR">
              <a:solidFill>
                <a:srgbClr val="000000"/>
              </a:solidFill>
              <a:latin typeface="Calibri" panose="020F0502020204030204" pitchFamily="34" charset="0"/>
            </a:endParaRPr>
          </a:p>
        </p:txBody>
      </p:sp>
      <p:sp>
        <p:nvSpPr>
          <p:cNvPr id="96259" name="Text Box 1">
            <a:extLst>
              <a:ext uri="{FF2B5EF4-FFF2-40B4-BE49-F238E27FC236}">
                <a16:creationId xmlns:a16="http://schemas.microsoft.com/office/drawing/2014/main" xmlns="" id="{0BB93A08-716B-4345-A7BE-401ED429989B}"/>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4A8C4BE3-6D5A-4B68-BD6D-46D869516113}" type="slidenum">
              <a:rPr lang="pt-BR" altLang="pt-BR" sz="1300">
                <a:solidFill>
                  <a:srgbClr val="000000"/>
                </a:solidFill>
                <a:latin typeface="Calibri" panose="020F0502020204030204" pitchFamily="34" charset="0"/>
              </a:rPr>
              <a:pPr algn="r" eaLnBrk="1" hangingPunct="1">
                <a:buSzPct val="100000"/>
              </a:pPr>
              <a:t>45</a:t>
            </a:fld>
            <a:endParaRPr lang="pt-BR" altLang="pt-BR" sz="1300">
              <a:solidFill>
                <a:srgbClr val="000000"/>
              </a:solidFill>
              <a:latin typeface="Calibri" panose="020F0502020204030204" pitchFamily="34" charset="0"/>
            </a:endParaRPr>
          </a:p>
        </p:txBody>
      </p:sp>
      <p:sp>
        <p:nvSpPr>
          <p:cNvPr id="96260" name="Text Box 2">
            <a:extLst>
              <a:ext uri="{FF2B5EF4-FFF2-40B4-BE49-F238E27FC236}">
                <a16:creationId xmlns:a16="http://schemas.microsoft.com/office/drawing/2014/main" xmlns="" id="{D39E283C-6E6B-4014-984E-31DADF170442}"/>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8F837B61-F1BD-49D5-B9CC-1141D77267F9}" type="slidenum">
              <a:rPr lang="pt-BR" altLang="pt-BR" sz="1300">
                <a:solidFill>
                  <a:srgbClr val="000000"/>
                </a:solidFill>
                <a:latin typeface="Calibri" panose="020F0502020204030204" pitchFamily="34" charset="0"/>
              </a:rPr>
              <a:pPr algn="r" eaLnBrk="1" hangingPunct="1">
                <a:buSzPct val="100000"/>
              </a:pPr>
              <a:t>45</a:t>
            </a:fld>
            <a:endParaRPr lang="pt-BR" altLang="pt-BR" sz="1300">
              <a:solidFill>
                <a:srgbClr val="000000"/>
              </a:solidFill>
              <a:latin typeface="Calibri" panose="020F0502020204030204" pitchFamily="34" charset="0"/>
            </a:endParaRPr>
          </a:p>
        </p:txBody>
      </p:sp>
      <p:sp>
        <p:nvSpPr>
          <p:cNvPr id="96261" name="Text Box 3">
            <a:extLst>
              <a:ext uri="{FF2B5EF4-FFF2-40B4-BE49-F238E27FC236}">
                <a16:creationId xmlns:a16="http://schemas.microsoft.com/office/drawing/2014/main" xmlns="" id="{CF933C68-CD8A-4644-9C2A-FED6D9A04099}"/>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DA5AE192-03AA-46EB-85FE-8A127B30EE78}" type="slidenum">
              <a:rPr lang="pt-BR" altLang="pt-BR" sz="1300">
                <a:solidFill>
                  <a:srgbClr val="000000"/>
                </a:solidFill>
              </a:rPr>
              <a:pPr algn="r" eaLnBrk="1" hangingPunct="1">
                <a:buSzPct val="100000"/>
              </a:pPr>
              <a:t>45</a:t>
            </a:fld>
            <a:endParaRPr lang="pt-BR" altLang="pt-BR" sz="1300">
              <a:solidFill>
                <a:srgbClr val="000000"/>
              </a:solidFill>
            </a:endParaRPr>
          </a:p>
        </p:txBody>
      </p:sp>
      <p:sp>
        <p:nvSpPr>
          <p:cNvPr id="96262" name="Rectangle 4">
            <a:extLst>
              <a:ext uri="{FF2B5EF4-FFF2-40B4-BE49-F238E27FC236}">
                <a16:creationId xmlns:a16="http://schemas.microsoft.com/office/drawing/2014/main" xmlns="" id="{ED39C386-8E80-471D-B371-08B1B7216CF8}"/>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96263" name="Rectangle 5">
            <a:extLst>
              <a:ext uri="{FF2B5EF4-FFF2-40B4-BE49-F238E27FC236}">
                <a16:creationId xmlns:a16="http://schemas.microsoft.com/office/drawing/2014/main" xmlns="" id="{F115F713-6B7F-4C5A-ACCE-21B666A160BA}"/>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37658360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8">
            <a:extLst>
              <a:ext uri="{FF2B5EF4-FFF2-40B4-BE49-F238E27FC236}">
                <a16:creationId xmlns:a16="http://schemas.microsoft.com/office/drawing/2014/main" xmlns="" id="{B95A7E39-783D-41D2-8B43-4DA11ACE586F}"/>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BB264E5A-736E-441B-A3F5-FFC19A806D71}" type="slidenum">
              <a:rPr lang="pt-BR" altLang="pt-BR">
                <a:solidFill>
                  <a:srgbClr val="000000"/>
                </a:solidFill>
                <a:latin typeface="Calibri" panose="020F0502020204030204" pitchFamily="34" charset="0"/>
              </a:rPr>
              <a:pPr/>
              <a:t>46</a:t>
            </a:fld>
            <a:endParaRPr lang="pt-BR" altLang="pt-BR">
              <a:solidFill>
                <a:srgbClr val="000000"/>
              </a:solidFill>
              <a:latin typeface="Calibri" panose="020F0502020204030204" pitchFamily="34" charset="0"/>
            </a:endParaRPr>
          </a:p>
        </p:txBody>
      </p:sp>
      <p:sp>
        <p:nvSpPr>
          <p:cNvPr id="97283" name="Text Box 1">
            <a:extLst>
              <a:ext uri="{FF2B5EF4-FFF2-40B4-BE49-F238E27FC236}">
                <a16:creationId xmlns:a16="http://schemas.microsoft.com/office/drawing/2014/main" xmlns="" id="{A9235E56-B183-4DC4-AB1F-AEE1D52C898D}"/>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55E9FC7-CAAD-44E0-9CAC-A7EE9DF79F57}" type="slidenum">
              <a:rPr lang="pt-BR" altLang="pt-BR" sz="1300">
                <a:solidFill>
                  <a:srgbClr val="000000"/>
                </a:solidFill>
                <a:latin typeface="Calibri" panose="020F0502020204030204" pitchFamily="34" charset="0"/>
              </a:rPr>
              <a:pPr algn="r" eaLnBrk="1" hangingPunct="1">
                <a:buSzPct val="100000"/>
              </a:pPr>
              <a:t>46</a:t>
            </a:fld>
            <a:endParaRPr lang="pt-BR" altLang="pt-BR" sz="1300">
              <a:solidFill>
                <a:srgbClr val="000000"/>
              </a:solidFill>
              <a:latin typeface="Calibri" panose="020F0502020204030204" pitchFamily="34" charset="0"/>
            </a:endParaRPr>
          </a:p>
        </p:txBody>
      </p:sp>
      <p:sp>
        <p:nvSpPr>
          <p:cNvPr id="97284" name="Text Box 2">
            <a:extLst>
              <a:ext uri="{FF2B5EF4-FFF2-40B4-BE49-F238E27FC236}">
                <a16:creationId xmlns:a16="http://schemas.microsoft.com/office/drawing/2014/main" xmlns="" id="{2DDE6339-E548-4BF7-A816-5993C379E1D9}"/>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88F95F9-DF4C-4D80-901F-189156F5BAC5}" type="slidenum">
              <a:rPr lang="pt-BR" altLang="pt-BR" sz="1300">
                <a:solidFill>
                  <a:srgbClr val="000000"/>
                </a:solidFill>
                <a:latin typeface="Calibri" panose="020F0502020204030204" pitchFamily="34" charset="0"/>
              </a:rPr>
              <a:pPr algn="r" eaLnBrk="1" hangingPunct="1">
                <a:buSzPct val="100000"/>
              </a:pPr>
              <a:t>46</a:t>
            </a:fld>
            <a:endParaRPr lang="pt-BR" altLang="pt-BR" sz="1300">
              <a:solidFill>
                <a:srgbClr val="000000"/>
              </a:solidFill>
              <a:latin typeface="Calibri" panose="020F0502020204030204" pitchFamily="34" charset="0"/>
            </a:endParaRPr>
          </a:p>
        </p:txBody>
      </p:sp>
      <p:sp>
        <p:nvSpPr>
          <p:cNvPr id="97285" name="Text Box 3">
            <a:extLst>
              <a:ext uri="{FF2B5EF4-FFF2-40B4-BE49-F238E27FC236}">
                <a16:creationId xmlns:a16="http://schemas.microsoft.com/office/drawing/2014/main" xmlns="" id="{34FA2BA1-DD4D-4244-A062-7AAB5F2AC062}"/>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43DDE858-0157-4A61-8341-CBAA019F7CC1}" type="slidenum">
              <a:rPr lang="pt-BR" altLang="pt-BR" sz="1300">
                <a:solidFill>
                  <a:srgbClr val="000000"/>
                </a:solidFill>
              </a:rPr>
              <a:pPr algn="r" eaLnBrk="1" hangingPunct="1">
                <a:buSzPct val="100000"/>
              </a:pPr>
              <a:t>46</a:t>
            </a:fld>
            <a:endParaRPr lang="pt-BR" altLang="pt-BR" sz="1300">
              <a:solidFill>
                <a:srgbClr val="000000"/>
              </a:solidFill>
            </a:endParaRPr>
          </a:p>
        </p:txBody>
      </p:sp>
      <p:sp>
        <p:nvSpPr>
          <p:cNvPr id="97286" name="Rectangle 4">
            <a:extLst>
              <a:ext uri="{FF2B5EF4-FFF2-40B4-BE49-F238E27FC236}">
                <a16:creationId xmlns:a16="http://schemas.microsoft.com/office/drawing/2014/main" xmlns="" id="{ED8B4802-6F6E-4133-BC25-B2E46D62CD86}"/>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97287" name="Rectangle 5">
            <a:extLst>
              <a:ext uri="{FF2B5EF4-FFF2-40B4-BE49-F238E27FC236}">
                <a16:creationId xmlns:a16="http://schemas.microsoft.com/office/drawing/2014/main" xmlns="" id="{255A06F3-5D7D-4CA9-B73A-DE06A30D5C8B}"/>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26084474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8">
            <a:extLst>
              <a:ext uri="{FF2B5EF4-FFF2-40B4-BE49-F238E27FC236}">
                <a16:creationId xmlns:a16="http://schemas.microsoft.com/office/drawing/2014/main" xmlns="" id="{B03821E0-BE02-4F6B-AD42-D05236441C75}"/>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AA704EF7-DB41-4CA9-A348-D8BF2658B4A2}" type="slidenum">
              <a:rPr lang="pt-BR" altLang="pt-BR">
                <a:solidFill>
                  <a:srgbClr val="000000"/>
                </a:solidFill>
                <a:latin typeface="Calibri" panose="020F0502020204030204" pitchFamily="34" charset="0"/>
              </a:rPr>
              <a:pPr/>
              <a:t>47</a:t>
            </a:fld>
            <a:endParaRPr lang="pt-BR" altLang="pt-BR">
              <a:solidFill>
                <a:srgbClr val="000000"/>
              </a:solidFill>
              <a:latin typeface="Calibri" panose="020F0502020204030204" pitchFamily="34" charset="0"/>
            </a:endParaRPr>
          </a:p>
        </p:txBody>
      </p:sp>
      <p:sp>
        <p:nvSpPr>
          <p:cNvPr id="103427" name="Text Box 1">
            <a:extLst>
              <a:ext uri="{FF2B5EF4-FFF2-40B4-BE49-F238E27FC236}">
                <a16:creationId xmlns:a16="http://schemas.microsoft.com/office/drawing/2014/main" xmlns="" id="{F8514B94-8E58-455B-A538-FD491C52FB30}"/>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D9B74D55-F4D7-4428-8239-19F420EA3A24}" type="slidenum">
              <a:rPr lang="pt-BR" altLang="pt-BR" sz="1300">
                <a:solidFill>
                  <a:srgbClr val="000000"/>
                </a:solidFill>
                <a:latin typeface="Calibri" panose="020F0502020204030204" pitchFamily="34" charset="0"/>
              </a:rPr>
              <a:pPr algn="r" eaLnBrk="1" hangingPunct="1">
                <a:buSzPct val="100000"/>
              </a:pPr>
              <a:t>47</a:t>
            </a:fld>
            <a:endParaRPr lang="pt-BR" altLang="pt-BR" sz="1300">
              <a:solidFill>
                <a:srgbClr val="000000"/>
              </a:solidFill>
              <a:latin typeface="Calibri" panose="020F0502020204030204" pitchFamily="34" charset="0"/>
            </a:endParaRPr>
          </a:p>
        </p:txBody>
      </p:sp>
      <p:sp>
        <p:nvSpPr>
          <p:cNvPr id="103428" name="Text Box 2">
            <a:extLst>
              <a:ext uri="{FF2B5EF4-FFF2-40B4-BE49-F238E27FC236}">
                <a16:creationId xmlns:a16="http://schemas.microsoft.com/office/drawing/2014/main" xmlns="" id="{6B660082-13B9-4742-B656-6CC6BE114EC4}"/>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9BF6208-E56D-45EA-81A2-812A558A5352}" type="slidenum">
              <a:rPr lang="pt-BR" altLang="pt-BR" sz="1300">
                <a:solidFill>
                  <a:srgbClr val="000000"/>
                </a:solidFill>
                <a:latin typeface="Calibri" panose="020F0502020204030204" pitchFamily="34" charset="0"/>
              </a:rPr>
              <a:pPr algn="r" eaLnBrk="1" hangingPunct="1">
                <a:buSzPct val="100000"/>
              </a:pPr>
              <a:t>47</a:t>
            </a:fld>
            <a:endParaRPr lang="pt-BR" altLang="pt-BR" sz="1300">
              <a:solidFill>
                <a:srgbClr val="000000"/>
              </a:solidFill>
              <a:latin typeface="Calibri" panose="020F0502020204030204" pitchFamily="34" charset="0"/>
            </a:endParaRPr>
          </a:p>
        </p:txBody>
      </p:sp>
      <p:sp>
        <p:nvSpPr>
          <p:cNvPr id="103429" name="Text Box 3">
            <a:extLst>
              <a:ext uri="{FF2B5EF4-FFF2-40B4-BE49-F238E27FC236}">
                <a16:creationId xmlns:a16="http://schemas.microsoft.com/office/drawing/2014/main" xmlns="" id="{4E34A81F-9EDE-44E2-B0E3-E4165ADE1C43}"/>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59D8E161-DE06-4826-8C1D-DE0A6977A0FE}" type="slidenum">
              <a:rPr lang="pt-BR" altLang="pt-BR" sz="1300">
                <a:solidFill>
                  <a:srgbClr val="000000"/>
                </a:solidFill>
              </a:rPr>
              <a:pPr algn="r" eaLnBrk="1" hangingPunct="1">
                <a:buSzPct val="100000"/>
              </a:pPr>
              <a:t>47</a:t>
            </a:fld>
            <a:endParaRPr lang="pt-BR" altLang="pt-BR" sz="1300">
              <a:solidFill>
                <a:srgbClr val="000000"/>
              </a:solidFill>
            </a:endParaRPr>
          </a:p>
        </p:txBody>
      </p:sp>
      <p:sp>
        <p:nvSpPr>
          <p:cNvPr id="103430" name="Rectangle 4">
            <a:extLst>
              <a:ext uri="{FF2B5EF4-FFF2-40B4-BE49-F238E27FC236}">
                <a16:creationId xmlns:a16="http://schemas.microsoft.com/office/drawing/2014/main" xmlns="" id="{88A15890-EC10-48EA-9014-6C61E1C57E5D}"/>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103431" name="Rectangle 5">
            <a:extLst>
              <a:ext uri="{FF2B5EF4-FFF2-40B4-BE49-F238E27FC236}">
                <a16:creationId xmlns:a16="http://schemas.microsoft.com/office/drawing/2014/main" xmlns="" id="{5F74B0E4-0574-4C51-A788-A54E190FD125}"/>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5506619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xmlns="" id="{D2FF2A54-F9AF-4952-A6AE-2211CF4866CE}"/>
              </a:ext>
            </a:extLst>
          </p:cNvPr>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fld id="{3FFD3ECE-C758-48DD-99B6-B3D1F8A4F83C}" type="slidenum">
              <a:rPr lang="pt-BR" altLang="pt-BR">
                <a:solidFill>
                  <a:srgbClr val="000000"/>
                </a:solidFill>
                <a:latin typeface="Calibri" panose="020F0502020204030204" pitchFamily="34" charset="0"/>
              </a:rPr>
              <a:pPr/>
              <a:t>48</a:t>
            </a:fld>
            <a:endParaRPr lang="pt-BR" altLang="pt-BR">
              <a:solidFill>
                <a:srgbClr val="000000"/>
              </a:solidFill>
              <a:latin typeface="Calibri" panose="020F0502020204030204" pitchFamily="34" charset="0"/>
            </a:endParaRPr>
          </a:p>
        </p:txBody>
      </p:sp>
      <p:sp>
        <p:nvSpPr>
          <p:cNvPr id="71683" name="Text Box 1">
            <a:extLst>
              <a:ext uri="{FF2B5EF4-FFF2-40B4-BE49-F238E27FC236}">
                <a16:creationId xmlns:a16="http://schemas.microsoft.com/office/drawing/2014/main" xmlns="" id="{CEE10EF1-06BA-4551-B2C0-5DCC18D872E8}"/>
              </a:ext>
            </a:extLst>
          </p:cNvPr>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E42534BE-D0E9-440F-A127-AE3725D2C533}" type="slidenum">
              <a:rPr lang="pt-BR" altLang="pt-BR" sz="1300">
                <a:solidFill>
                  <a:srgbClr val="000000"/>
                </a:solidFill>
                <a:latin typeface="Calibri" panose="020F0502020204030204" pitchFamily="34" charset="0"/>
              </a:rPr>
              <a:pPr algn="r" eaLnBrk="1" hangingPunct="1">
                <a:buSzPct val="100000"/>
              </a:pPr>
              <a:t>48</a:t>
            </a:fld>
            <a:endParaRPr lang="pt-BR" altLang="pt-BR" sz="1300">
              <a:solidFill>
                <a:srgbClr val="000000"/>
              </a:solidFill>
              <a:latin typeface="Calibri" panose="020F0502020204030204" pitchFamily="34" charset="0"/>
            </a:endParaRPr>
          </a:p>
        </p:txBody>
      </p:sp>
      <p:sp>
        <p:nvSpPr>
          <p:cNvPr id="71684" name="Text Box 2">
            <a:extLst>
              <a:ext uri="{FF2B5EF4-FFF2-40B4-BE49-F238E27FC236}">
                <a16:creationId xmlns:a16="http://schemas.microsoft.com/office/drawing/2014/main" xmlns="" id="{14EB0862-131A-44E3-9392-0D8859F34DB8}"/>
              </a:ext>
            </a:extLst>
          </p:cNvPr>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9000" tIns="49680" rIns="99000" bIns="4968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33633E1-E34E-4B98-804E-4C20F652D0B2}" type="slidenum">
              <a:rPr lang="pt-BR" altLang="pt-BR" sz="1300">
                <a:solidFill>
                  <a:srgbClr val="000000"/>
                </a:solidFill>
                <a:latin typeface="Calibri" panose="020F0502020204030204" pitchFamily="34" charset="0"/>
              </a:rPr>
              <a:pPr algn="r" eaLnBrk="1" hangingPunct="1">
                <a:buSzPct val="100000"/>
              </a:pPr>
              <a:t>48</a:t>
            </a:fld>
            <a:endParaRPr lang="pt-BR" altLang="pt-BR" sz="1300">
              <a:solidFill>
                <a:srgbClr val="000000"/>
              </a:solidFill>
              <a:latin typeface="Calibri" panose="020F0502020204030204" pitchFamily="34" charset="0"/>
            </a:endParaRPr>
          </a:p>
        </p:txBody>
      </p:sp>
      <p:sp>
        <p:nvSpPr>
          <p:cNvPr id="71685" name="Text Box 3">
            <a:extLst>
              <a:ext uri="{FF2B5EF4-FFF2-40B4-BE49-F238E27FC236}">
                <a16:creationId xmlns:a16="http://schemas.microsoft.com/office/drawing/2014/main" xmlns="" id="{7CDB856B-4D1A-4D98-8C1D-BE7AC710A24E}"/>
              </a:ext>
            </a:extLst>
          </p:cNvPr>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7920" tIns="48960" rIns="97920" bIns="4896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6398FCE2-3A81-4231-8544-BF83592A9401}" type="slidenum">
              <a:rPr lang="pt-BR" altLang="pt-BR" sz="1300">
                <a:solidFill>
                  <a:srgbClr val="000000"/>
                </a:solidFill>
              </a:rPr>
              <a:pPr algn="r" eaLnBrk="1" hangingPunct="1">
                <a:buSzPct val="100000"/>
              </a:pPr>
              <a:t>48</a:t>
            </a:fld>
            <a:endParaRPr lang="pt-BR" altLang="pt-BR" sz="1300">
              <a:solidFill>
                <a:srgbClr val="000000"/>
              </a:solidFill>
            </a:endParaRPr>
          </a:p>
        </p:txBody>
      </p:sp>
      <p:sp>
        <p:nvSpPr>
          <p:cNvPr id="71686" name="Rectangle 4">
            <a:extLst>
              <a:ext uri="{FF2B5EF4-FFF2-40B4-BE49-F238E27FC236}">
                <a16:creationId xmlns:a16="http://schemas.microsoft.com/office/drawing/2014/main" xmlns="" id="{1AED88F7-CBE2-4648-B4FB-EF17F21D20C9}"/>
              </a:ext>
            </a:extLst>
          </p:cNvPr>
          <p:cNvSpPr>
            <a:spLocks noGrp="1" noRot="1" noChangeAspect="1" noChangeArrowheads="1" noTextEdit="1"/>
          </p:cNvSpPr>
          <p:nvPr>
            <p:ph type="sldImg"/>
          </p:nvPr>
        </p:nvSpPr>
        <p:spPr>
          <a:xfrm>
            <a:off x="139700" y="766763"/>
            <a:ext cx="6826250" cy="3840162"/>
          </a:xfrm>
          <a:solidFill>
            <a:srgbClr val="FFFFFF"/>
          </a:solidFill>
          <a:ln/>
        </p:spPr>
      </p:sp>
      <p:sp>
        <p:nvSpPr>
          <p:cNvPr id="71687" name="Rectangle 5">
            <a:extLst>
              <a:ext uri="{FF2B5EF4-FFF2-40B4-BE49-F238E27FC236}">
                <a16:creationId xmlns:a16="http://schemas.microsoft.com/office/drawing/2014/main" xmlns="" id="{54E91AD3-2486-4A64-920C-5B5EADB42C11}"/>
              </a:ext>
            </a:extLst>
          </p:cNvPr>
          <p:cNvSpPr>
            <a:spLocks noGrp="1" noChangeArrowheads="1"/>
          </p:cNvSpPr>
          <p:nvPr>
            <p:ph type="body" idx="1"/>
          </p:nvPr>
        </p:nvSpPr>
        <p:spPr>
          <a:xfrm>
            <a:off x="946150" y="4864100"/>
            <a:ext cx="5211763" cy="460533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a:latin typeface="Times New Roman" panose="02020603050405020304" pitchFamily="18" charset="0"/>
            </a:endParaRPr>
          </a:p>
        </p:txBody>
      </p:sp>
    </p:spTree>
    <p:extLst>
      <p:ext uri="{BB962C8B-B14F-4D97-AF65-F5344CB8AC3E}">
        <p14:creationId xmlns="" xmlns:p14="http://schemas.microsoft.com/office/powerpoint/2010/main" val="2037669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5</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5</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5</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344683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6</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6</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6</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344683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7</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7</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7</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344683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8</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8</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8</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344683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9" name="Text Box 1"/>
          <p:cNvSpPr txBox="1">
            <a:spLocks noChangeArrowheads="1"/>
          </p:cNvSpPr>
          <p:nvPr/>
        </p:nvSpPr>
        <p:spPr bwMode="auto">
          <a:xfrm>
            <a:off x="4022725" y="9721850"/>
            <a:ext cx="3076575" cy="50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AC832B75-9F53-4694-85F8-108C34F21D88}" type="slidenum">
              <a:rPr lang="pt-BR" altLang="pt-BR" sz="1300">
                <a:solidFill>
                  <a:srgbClr val="000000"/>
                </a:solidFill>
                <a:latin typeface="Calibri" panose="020F0502020204030204" pitchFamily="34" charset="0"/>
              </a:rPr>
              <a:pPr algn="r" eaLnBrk="1" hangingPunct="1">
                <a:buSzPct val="100000"/>
              </a:pPr>
              <a:t>9</a:t>
            </a:fld>
            <a:endParaRPr lang="pt-BR" altLang="pt-BR" sz="1300">
              <a:solidFill>
                <a:srgbClr val="000000"/>
              </a:solidFill>
              <a:latin typeface="Calibri" panose="020F0502020204030204" pitchFamily="34" charset="0"/>
            </a:endParaRPr>
          </a:p>
        </p:txBody>
      </p:sp>
      <p:sp>
        <p:nvSpPr>
          <p:cNvPr id="70660" name="Text Box 2"/>
          <p:cNvSpPr txBox="1">
            <a:spLocks noChangeArrowheads="1"/>
          </p:cNvSpPr>
          <p:nvPr/>
        </p:nvSpPr>
        <p:spPr bwMode="auto">
          <a:xfrm>
            <a:off x="4022725" y="9721850"/>
            <a:ext cx="30781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9000" tIns="49680" rIns="99000" bIns="4968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746006C4-3A3E-458D-B099-BE03FAD91F0B}" type="slidenum">
              <a:rPr lang="pt-BR" altLang="pt-BR" sz="1300">
                <a:solidFill>
                  <a:srgbClr val="000000"/>
                </a:solidFill>
                <a:latin typeface="Calibri" panose="020F0502020204030204" pitchFamily="34" charset="0"/>
              </a:rPr>
              <a:pPr algn="r" eaLnBrk="1" hangingPunct="1">
                <a:buSzPct val="100000"/>
              </a:pPr>
              <a:t>9</a:t>
            </a:fld>
            <a:endParaRPr lang="pt-BR" altLang="pt-BR" sz="1300">
              <a:solidFill>
                <a:srgbClr val="000000"/>
              </a:solidFill>
              <a:latin typeface="Calibri" panose="020F0502020204030204" pitchFamily="34" charset="0"/>
            </a:endParaRPr>
          </a:p>
        </p:txBody>
      </p:sp>
      <p:sp>
        <p:nvSpPr>
          <p:cNvPr id="70661" name="Text Box 3"/>
          <p:cNvSpPr txBox="1">
            <a:spLocks noChangeArrowheads="1"/>
          </p:cNvSpPr>
          <p:nvPr/>
        </p:nvSpPr>
        <p:spPr bwMode="auto">
          <a:xfrm>
            <a:off x="4027488" y="9723438"/>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7920" tIns="48960" rIns="97920" bIns="48960" anchor="b"/>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138BFAEF-7C73-4C0D-BDE3-2B5383FEC4D7}" type="slidenum">
              <a:rPr lang="pt-BR" altLang="pt-BR" sz="1300">
                <a:solidFill>
                  <a:srgbClr val="000000"/>
                </a:solidFill>
              </a:rPr>
              <a:pPr algn="r" eaLnBrk="1" hangingPunct="1">
                <a:buSzPct val="100000"/>
              </a:pPr>
              <a:t>9</a:t>
            </a:fld>
            <a:endParaRPr lang="pt-BR" altLang="pt-BR" sz="1300">
              <a:solidFill>
                <a:srgbClr val="000000"/>
              </a:solidFill>
            </a:endParaRPr>
          </a:p>
        </p:txBody>
      </p:sp>
      <p:sp>
        <p:nvSpPr>
          <p:cNvPr id="70662" name="Rectangle 4"/>
          <p:cNvSpPr>
            <a:spLocks noGrp="1" noRot="1" noChangeAspect="1" noChangeArrowheads="1" noTextEdit="1"/>
          </p:cNvSpPr>
          <p:nvPr>
            <p:ph type="sldImg"/>
          </p:nvPr>
        </p:nvSpPr>
        <p:spPr>
          <a:xfrm>
            <a:off x="139700" y="766763"/>
            <a:ext cx="6826250" cy="3840162"/>
          </a:xfrm>
          <a:solidFill>
            <a:srgbClr val="FFFFFF"/>
          </a:solidFill>
        </p:spPr>
      </p:sp>
      <p:sp>
        <p:nvSpPr>
          <p:cNvPr id="70663" name="Rectangle 5"/>
          <p:cNvSpPr>
            <a:spLocks noGrp="1" noChangeArrowheads="1"/>
          </p:cNvSpPr>
          <p:nvPr>
            <p:ph type="body" idx="1"/>
          </p:nvPr>
        </p:nvSpPr>
        <p:spPr>
          <a:xfrm>
            <a:off x="946150" y="4864100"/>
            <a:ext cx="5211763" cy="46053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pt-BR" altLang="pt-BR" sz="1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344683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hasCustomPrompt="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3"/>
          <p:cNvSpPr>
            <a:spLocks noGrp="1" noChangeArrowheads="1"/>
          </p:cNvSpPr>
          <p:nvPr>
            <p:ph type="dt" idx="10"/>
          </p:nvPr>
        </p:nvSpPr>
        <p:spPr/>
        <p:txBody>
          <a:bodyPr/>
          <a:lstStyle>
            <a:lvl1pPr>
              <a:defRPr/>
            </a:lvl1pPr>
          </a:lstStyle>
          <a:p>
            <a:pPr>
              <a:defRPr/>
            </a:pPr>
            <a:r>
              <a:rPr lang="pt-BR"/>
              <a:t>26/10/19</a:t>
            </a:r>
          </a:p>
        </p:txBody>
      </p:sp>
      <p:sp>
        <p:nvSpPr>
          <p:cNvPr id="5" name="Rectangle 5"/>
          <p:cNvSpPr>
            <a:spLocks noGrp="1" noChangeArrowheads="1"/>
          </p:cNvSpPr>
          <p:nvPr>
            <p:ph type="sldNum" idx="11"/>
          </p:nvPr>
        </p:nvSpPr>
        <p:spPr/>
        <p:txBody>
          <a:bodyPr/>
          <a:lstStyle>
            <a:lvl1pPr>
              <a:defRPr/>
            </a:lvl1pPr>
          </a:lstStyle>
          <a:p>
            <a:fld id="{E933A4B5-05BA-4657-8796-7325B101ADB6}" type="slidenum">
              <a:rPr lang="pt-BR" altLang="pt-BR"/>
              <a:pPr/>
              <a:t>‹nº›</a:t>
            </a:fld>
            <a:endParaRPr lang="pt-BR" alt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a:t>Clique para editar o estilo do título mestre</a:t>
            </a:r>
          </a:p>
        </p:txBody>
      </p:sp>
      <p:sp>
        <p:nvSpPr>
          <p:cNvPr id="3" name="Espaço Reservado para Texto Vertical 2"/>
          <p:cNvSpPr>
            <a:spLocks noGrp="1"/>
          </p:cNvSpPr>
          <p:nvPr>
            <p:ph type="body" orient="vert" idx="1" hasCustomPrompt="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3"/>
          <p:cNvSpPr>
            <a:spLocks noGrp="1" noChangeArrowheads="1"/>
          </p:cNvSpPr>
          <p:nvPr>
            <p:ph type="dt" idx="10"/>
          </p:nvPr>
        </p:nvSpPr>
        <p:spPr/>
        <p:txBody>
          <a:bodyPr/>
          <a:lstStyle>
            <a:lvl1pPr>
              <a:defRPr/>
            </a:lvl1pPr>
          </a:lstStyle>
          <a:p>
            <a:pPr>
              <a:defRPr/>
            </a:pPr>
            <a:r>
              <a:rPr lang="pt-BR"/>
              <a:t>26/10/19</a:t>
            </a:r>
          </a:p>
        </p:txBody>
      </p:sp>
      <p:sp>
        <p:nvSpPr>
          <p:cNvPr id="5" name="Rectangle 5"/>
          <p:cNvSpPr>
            <a:spLocks noGrp="1" noChangeArrowheads="1"/>
          </p:cNvSpPr>
          <p:nvPr>
            <p:ph type="sldNum" idx="11"/>
          </p:nvPr>
        </p:nvSpPr>
        <p:spPr/>
        <p:txBody>
          <a:bodyPr/>
          <a:lstStyle>
            <a:lvl1pPr>
              <a:defRPr/>
            </a:lvl1pPr>
          </a:lstStyle>
          <a:p>
            <a:fld id="{064C771A-5B1A-480C-9C80-E3093F23D2C3}" type="slidenum">
              <a:rPr lang="pt-BR" altLang="pt-BR"/>
              <a:pPr/>
              <a:t>‹nº›</a:t>
            </a:fld>
            <a:endParaRPr lang="pt-BR" alt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hasCustomPrompt="1"/>
          </p:nvPr>
        </p:nvSpPr>
        <p:spPr>
          <a:xfrm>
            <a:off x="8837084" y="274638"/>
            <a:ext cx="2741083" cy="5848350"/>
          </a:xfrm>
        </p:spPr>
        <p:txBody>
          <a:bodyPr vert="eaVert"/>
          <a:lstStyle/>
          <a:p>
            <a:r>
              <a:rPr lang="pt-BR"/>
              <a:t>Clique para editar o estilo do título mestre</a:t>
            </a:r>
          </a:p>
        </p:txBody>
      </p:sp>
      <p:sp>
        <p:nvSpPr>
          <p:cNvPr id="3" name="Espaço Reservado para Texto Vertical 2"/>
          <p:cNvSpPr>
            <a:spLocks noGrp="1"/>
          </p:cNvSpPr>
          <p:nvPr>
            <p:ph type="body" orient="vert" idx="1" hasCustomPrompt="1"/>
          </p:nvPr>
        </p:nvSpPr>
        <p:spPr>
          <a:xfrm>
            <a:off x="609601" y="274638"/>
            <a:ext cx="8024284" cy="584835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3"/>
          <p:cNvSpPr>
            <a:spLocks noGrp="1" noChangeArrowheads="1"/>
          </p:cNvSpPr>
          <p:nvPr>
            <p:ph type="dt" idx="10"/>
          </p:nvPr>
        </p:nvSpPr>
        <p:spPr/>
        <p:txBody>
          <a:bodyPr/>
          <a:lstStyle>
            <a:lvl1pPr>
              <a:defRPr/>
            </a:lvl1pPr>
          </a:lstStyle>
          <a:p>
            <a:pPr>
              <a:defRPr/>
            </a:pPr>
            <a:r>
              <a:rPr lang="pt-BR"/>
              <a:t>26/10/19</a:t>
            </a:r>
          </a:p>
        </p:txBody>
      </p:sp>
      <p:sp>
        <p:nvSpPr>
          <p:cNvPr id="5" name="Rectangle 5"/>
          <p:cNvSpPr>
            <a:spLocks noGrp="1" noChangeArrowheads="1"/>
          </p:cNvSpPr>
          <p:nvPr>
            <p:ph type="sldNum" idx="11"/>
          </p:nvPr>
        </p:nvSpPr>
        <p:spPr/>
        <p:txBody>
          <a:bodyPr/>
          <a:lstStyle>
            <a:lvl1pPr>
              <a:defRPr/>
            </a:lvl1pPr>
          </a:lstStyle>
          <a:p>
            <a:fld id="{08F4A640-667C-4EE2-BA59-AE3158F15364}" type="slidenum">
              <a:rPr lang="pt-BR" altLang="pt-BR"/>
              <a:pPr/>
              <a:t>‹nº›</a:t>
            </a:fld>
            <a:endParaRPr lang="pt-BR" alt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a:t>Clique para editar o estilo do título mestre</a:t>
            </a:r>
          </a:p>
        </p:txBody>
      </p:sp>
      <p:sp>
        <p:nvSpPr>
          <p:cNvPr id="3" name="Espaço Reservado para Conteúdo 2"/>
          <p:cNvSpPr>
            <a:spLocks noGrp="1"/>
          </p:cNvSpPr>
          <p:nvPr>
            <p:ph idx="1" hasCustomPrompt="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3"/>
          <p:cNvSpPr>
            <a:spLocks noGrp="1" noChangeArrowheads="1"/>
          </p:cNvSpPr>
          <p:nvPr>
            <p:ph type="dt" idx="10"/>
          </p:nvPr>
        </p:nvSpPr>
        <p:spPr/>
        <p:txBody>
          <a:bodyPr/>
          <a:lstStyle>
            <a:lvl1pPr>
              <a:defRPr/>
            </a:lvl1pPr>
          </a:lstStyle>
          <a:p>
            <a:pPr>
              <a:defRPr/>
            </a:pPr>
            <a:r>
              <a:rPr lang="pt-BR"/>
              <a:t>26/10/19</a:t>
            </a:r>
          </a:p>
        </p:txBody>
      </p:sp>
      <p:sp>
        <p:nvSpPr>
          <p:cNvPr id="5" name="Rectangle 5"/>
          <p:cNvSpPr>
            <a:spLocks noGrp="1" noChangeArrowheads="1"/>
          </p:cNvSpPr>
          <p:nvPr>
            <p:ph type="sldNum" idx="11"/>
          </p:nvPr>
        </p:nvSpPr>
        <p:spPr/>
        <p:txBody>
          <a:bodyPr/>
          <a:lstStyle>
            <a:lvl1pPr>
              <a:defRPr/>
            </a:lvl1pPr>
          </a:lstStyle>
          <a:p>
            <a:fld id="{80FFE4A7-B3B3-4E0A-B9F8-32E9E4C9580C}" type="slidenum">
              <a:rPr lang="pt-BR" altLang="pt-BR"/>
              <a:pPr/>
              <a:t>‹nº›</a:t>
            </a:fld>
            <a:endParaRPr lang="pt-BR" alt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hasCustomPrompt="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3"/>
          <p:cNvSpPr>
            <a:spLocks noGrp="1" noChangeArrowheads="1"/>
          </p:cNvSpPr>
          <p:nvPr>
            <p:ph type="dt" idx="10"/>
          </p:nvPr>
        </p:nvSpPr>
        <p:spPr/>
        <p:txBody>
          <a:bodyPr/>
          <a:lstStyle>
            <a:lvl1pPr>
              <a:defRPr/>
            </a:lvl1pPr>
          </a:lstStyle>
          <a:p>
            <a:pPr>
              <a:defRPr/>
            </a:pPr>
            <a:r>
              <a:rPr lang="pt-BR"/>
              <a:t>26/10/19</a:t>
            </a:r>
          </a:p>
        </p:txBody>
      </p:sp>
      <p:sp>
        <p:nvSpPr>
          <p:cNvPr id="5" name="Rectangle 5"/>
          <p:cNvSpPr>
            <a:spLocks noGrp="1" noChangeArrowheads="1"/>
          </p:cNvSpPr>
          <p:nvPr>
            <p:ph type="sldNum" idx="11"/>
          </p:nvPr>
        </p:nvSpPr>
        <p:spPr/>
        <p:txBody>
          <a:bodyPr/>
          <a:lstStyle>
            <a:lvl1pPr>
              <a:defRPr/>
            </a:lvl1pPr>
          </a:lstStyle>
          <a:p>
            <a:fld id="{9B26EEC4-96CC-453E-9B7A-77FF3705467A}" type="slidenum">
              <a:rPr lang="pt-BR" altLang="pt-BR"/>
              <a:pPr/>
              <a:t>‹nº›</a:t>
            </a:fld>
            <a:endParaRPr lang="pt-BR" alt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a:t>Clique para editar o estilo do título mestre</a:t>
            </a:r>
          </a:p>
        </p:txBody>
      </p:sp>
      <p:sp>
        <p:nvSpPr>
          <p:cNvPr id="3" name="Espaço Reservado para Conteúdo 2"/>
          <p:cNvSpPr>
            <a:spLocks noGrp="1"/>
          </p:cNvSpPr>
          <p:nvPr>
            <p:ph sz="half" idx="1" hasCustomPrompt="1"/>
          </p:nvPr>
        </p:nvSpPr>
        <p:spPr>
          <a:xfrm>
            <a:off x="609601" y="1600200"/>
            <a:ext cx="5382684"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hasCustomPrompt="1"/>
          </p:nvPr>
        </p:nvSpPr>
        <p:spPr>
          <a:xfrm>
            <a:off x="6195484" y="1600200"/>
            <a:ext cx="538268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3"/>
          <p:cNvSpPr>
            <a:spLocks noGrp="1" noChangeArrowheads="1"/>
          </p:cNvSpPr>
          <p:nvPr>
            <p:ph type="dt" idx="10"/>
          </p:nvPr>
        </p:nvSpPr>
        <p:spPr/>
        <p:txBody>
          <a:bodyPr/>
          <a:lstStyle>
            <a:lvl1pPr>
              <a:defRPr/>
            </a:lvl1pPr>
          </a:lstStyle>
          <a:p>
            <a:pPr>
              <a:defRPr/>
            </a:pPr>
            <a:r>
              <a:rPr lang="pt-BR"/>
              <a:t>26/10/19</a:t>
            </a:r>
          </a:p>
        </p:txBody>
      </p:sp>
      <p:sp>
        <p:nvSpPr>
          <p:cNvPr id="6" name="Rectangle 5"/>
          <p:cNvSpPr>
            <a:spLocks noGrp="1" noChangeArrowheads="1"/>
          </p:cNvSpPr>
          <p:nvPr>
            <p:ph type="sldNum" idx="11"/>
          </p:nvPr>
        </p:nvSpPr>
        <p:spPr/>
        <p:txBody>
          <a:bodyPr/>
          <a:lstStyle>
            <a:lvl1pPr>
              <a:defRPr/>
            </a:lvl1pPr>
          </a:lstStyle>
          <a:p>
            <a:fld id="{68411F61-7264-42A4-9CED-B14D0F597CF5}" type="slidenum">
              <a:rPr lang="pt-BR" altLang="pt-BR"/>
              <a:pPr/>
              <a:t>‹nº›</a:t>
            </a:fld>
            <a:endParaRPr lang="pt-BR" alt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609600"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hasCustomPrompt="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hasCustomPrompt="1"/>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hasCustomPrompt="1"/>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hasCustomPrompt="1"/>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3"/>
          <p:cNvSpPr>
            <a:spLocks noGrp="1" noChangeArrowheads="1"/>
          </p:cNvSpPr>
          <p:nvPr>
            <p:ph type="dt" idx="10"/>
          </p:nvPr>
        </p:nvSpPr>
        <p:spPr/>
        <p:txBody>
          <a:bodyPr/>
          <a:lstStyle>
            <a:lvl1pPr>
              <a:defRPr/>
            </a:lvl1pPr>
          </a:lstStyle>
          <a:p>
            <a:pPr>
              <a:defRPr/>
            </a:pPr>
            <a:r>
              <a:rPr lang="pt-BR"/>
              <a:t>26/10/19</a:t>
            </a:r>
          </a:p>
        </p:txBody>
      </p:sp>
      <p:sp>
        <p:nvSpPr>
          <p:cNvPr id="8" name="Rectangle 5"/>
          <p:cNvSpPr>
            <a:spLocks noGrp="1" noChangeArrowheads="1"/>
          </p:cNvSpPr>
          <p:nvPr>
            <p:ph type="sldNum" idx="11"/>
          </p:nvPr>
        </p:nvSpPr>
        <p:spPr/>
        <p:txBody>
          <a:bodyPr/>
          <a:lstStyle>
            <a:lvl1pPr>
              <a:defRPr/>
            </a:lvl1pPr>
          </a:lstStyle>
          <a:p>
            <a:fld id="{ED19CC5A-E74A-45E7-871A-5879999774AB}" type="slidenum">
              <a:rPr lang="pt-BR" altLang="pt-BR"/>
              <a:pPr/>
              <a:t>‹nº›</a:t>
            </a:fld>
            <a:endParaRPr lang="pt-BR" alt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a:t>Clique para editar o estilo do título mestre</a:t>
            </a:r>
          </a:p>
        </p:txBody>
      </p:sp>
      <p:sp>
        <p:nvSpPr>
          <p:cNvPr id="3" name="Rectangle 3"/>
          <p:cNvSpPr>
            <a:spLocks noGrp="1" noChangeArrowheads="1"/>
          </p:cNvSpPr>
          <p:nvPr>
            <p:ph type="dt" idx="10"/>
          </p:nvPr>
        </p:nvSpPr>
        <p:spPr/>
        <p:txBody>
          <a:bodyPr/>
          <a:lstStyle>
            <a:lvl1pPr>
              <a:defRPr/>
            </a:lvl1pPr>
          </a:lstStyle>
          <a:p>
            <a:pPr>
              <a:defRPr/>
            </a:pPr>
            <a:r>
              <a:rPr lang="pt-BR"/>
              <a:t>26/10/19</a:t>
            </a:r>
          </a:p>
        </p:txBody>
      </p:sp>
      <p:sp>
        <p:nvSpPr>
          <p:cNvPr id="4" name="Rectangle 5"/>
          <p:cNvSpPr>
            <a:spLocks noGrp="1" noChangeArrowheads="1"/>
          </p:cNvSpPr>
          <p:nvPr>
            <p:ph type="sldNum" idx="11"/>
          </p:nvPr>
        </p:nvSpPr>
        <p:spPr/>
        <p:txBody>
          <a:bodyPr/>
          <a:lstStyle>
            <a:lvl1pPr>
              <a:defRPr/>
            </a:lvl1pPr>
          </a:lstStyle>
          <a:p>
            <a:fld id="{3879898E-12D9-478B-9BA5-EFFE23F69F7D}" type="slidenum">
              <a:rPr lang="pt-BR" altLang="pt-BR"/>
              <a:pPr/>
              <a:t>‹nº›</a:t>
            </a:fld>
            <a:endParaRPr lang="pt-BR" alt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a:defRPr/>
            </a:lvl1pPr>
          </a:lstStyle>
          <a:p>
            <a:pPr>
              <a:defRPr/>
            </a:pPr>
            <a:r>
              <a:rPr lang="pt-BR"/>
              <a:t>26/10/19</a:t>
            </a:r>
          </a:p>
        </p:txBody>
      </p:sp>
      <p:sp>
        <p:nvSpPr>
          <p:cNvPr id="3" name="Rectangle 5"/>
          <p:cNvSpPr>
            <a:spLocks noGrp="1" noChangeArrowheads="1"/>
          </p:cNvSpPr>
          <p:nvPr>
            <p:ph type="sldNum" idx="11"/>
          </p:nvPr>
        </p:nvSpPr>
        <p:spPr/>
        <p:txBody>
          <a:bodyPr/>
          <a:lstStyle>
            <a:lvl1pPr>
              <a:defRPr/>
            </a:lvl1pPr>
          </a:lstStyle>
          <a:p>
            <a:fld id="{693A3B7D-6AEF-4C5F-AAAA-16B3B74A2232}" type="slidenum">
              <a:rPr lang="pt-BR" altLang="pt-BR"/>
              <a:pPr/>
              <a:t>‹nº›</a:t>
            </a:fld>
            <a:endParaRPr lang="pt-BR" alt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609601" y="273050"/>
            <a:ext cx="4011084"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hasCustomPrompt="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hasCustomPrompt="1"/>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3"/>
          <p:cNvSpPr>
            <a:spLocks noGrp="1" noChangeArrowheads="1"/>
          </p:cNvSpPr>
          <p:nvPr>
            <p:ph type="dt" idx="10"/>
          </p:nvPr>
        </p:nvSpPr>
        <p:spPr/>
        <p:txBody>
          <a:bodyPr/>
          <a:lstStyle>
            <a:lvl1pPr>
              <a:defRPr/>
            </a:lvl1pPr>
          </a:lstStyle>
          <a:p>
            <a:pPr>
              <a:defRPr/>
            </a:pPr>
            <a:r>
              <a:rPr lang="pt-BR"/>
              <a:t>26/10/19</a:t>
            </a:r>
          </a:p>
        </p:txBody>
      </p:sp>
      <p:sp>
        <p:nvSpPr>
          <p:cNvPr id="6" name="Rectangle 5"/>
          <p:cNvSpPr>
            <a:spLocks noGrp="1" noChangeArrowheads="1"/>
          </p:cNvSpPr>
          <p:nvPr>
            <p:ph type="sldNum" idx="11"/>
          </p:nvPr>
        </p:nvSpPr>
        <p:spPr/>
        <p:txBody>
          <a:bodyPr/>
          <a:lstStyle>
            <a:lvl1pPr>
              <a:defRPr/>
            </a:lvl1pPr>
          </a:lstStyle>
          <a:p>
            <a:fld id="{5B2F5C99-7A86-4F52-B56B-6F672988AEC2}" type="slidenum">
              <a:rPr lang="pt-BR" altLang="pt-BR"/>
              <a:pPr/>
              <a:t>‹nº›</a:t>
            </a:fld>
            <a:endParaRPr lang="pt-BR" alt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389717" y="4800600"/>
            <a:ext cx="73152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hasCustomPrompt="1"/>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3"/>
          <p:cNvSpPr>
            <a:spLocks noGrp="1" noChangeArrowheads="1"/>
          </p:cNvSpPr>
          <p:nvPr>
            <p:ph type="dt" idx="10"/>
          </p:nvPr>
        </p:nvSpPr>
        <p:spPr/>
        <p:txBody>
          <a:bodyPr/>
          <a:lstStyle>
            <a:lvl1pPr>
              <a:defRPr/>
            </a:lvl1pPr>
          </a:lstStyle>
          <a:p>
            <a:pPr>
              <a:defRPr/>
            </a:pPr>
            <a:r>
              <a:rPr lang="pt-BR"/>
              <a:t>26/10/19</a:t>
            </a:r>
          </a:p>
        </p:txBody>
      </p:sp>
      <p:sp>
        <p:nvSpPr>
          <p:cNvPr id="6" name="Rectangle 5"/>
          <p:cNvSpPr>
            <a:spLocks noGrp="1" noChangeArrowheads="1"/>
          </p:cNvSpPr>
          <p:nvPr>
            <p:ph type="sldNum" idx="11"/>
          </p:nvPr>
        </p:nvSpPr>
        <p:spPr/>
        <p:txBody>
          <a:bodyPr/>
          <a:lstStyle>
            <a:lvl1pPr>
              <a:defRPr/>
            </a:lvl1pPr>
          </a:lstStyle>
          <a:p>
            <a:fld id="{E052D5B5-2055-4C9C-BA02-3F4FB940A964}" type="slidenum">
              <a:rPr lang="pt-BR" altLang="pt-BR"/>
              <a:pPr/>
              <a:t>‹nº›</a:t>
            </a:fld>
            <a:endParaRPr lang="pt-BR" alt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09601" y="274639"/>
            <a:ext cx="10968567" cy="1139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vert="horz" wrap="square" lIns="90000" tIns="46800" rIns="90000" bIns="46800" numCol="1" anchor="ctr" anchorCtr="0" compatLnSpc="1"/>
          <a:lstStyle/>
          <a:p>
            <a:pPr lvl="0"/>
            <a:r>
              <a:rPr lang="en-GB" altLang="pt-BR"/>
              <a:t>Clique para editar o formato do texto do título</a:t>
            </a:r>
          </a:p>
        </p:txBody>
      </p:sp>
      <p:sp>
        <p:nvSpPr>
          <p:cNvPr id="1027" name="Rectangle 2"/>
          <p:cNvSpPr>
            <a:spLocks noGrp="1" noChangeArrowheads="1"/>
          </p:cNvSpPr>
          <p:nvPr>
            <p:ph type="body" idx="1"/>
          </p:nvPr>
        </p:nvSpPr>
        <p:spPr bwMode="auto">
          <a:xfrm>
            <a:off x="609601" y="1600200"/>
            <a:ext cx="10968567" cy="4522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vert="horz" wrap="square" lIns="90000" tIns="46800" rIns="90000" bIns="46800" numCol="1" anchor="t" anchorCtr="0" compatLnSpc="1"/>
          <a:lstStyle/>
          <a:p>
            <a:pPr lvl="0"/>
            <a:r>
              <a:rPr lang="en-GB" altLang="pt-BR"/>
              <a:t>Clique para editar o formato do texto da estrutura de tópicos</a:t>
            </a:r>
          </a:p>
          <a:p>
            <a:pPr lvl="1"/>
            <a:r>
              <a:rPr lang="en-GB" altLang="pt-BR"/>
              <a:t>2.º nível da estrutura de tópicos</a:t>
            </a:r>
          </a:p>
          <a:p>
            <a:pPr lvl="2"/>
            <a:r>
              <a:rPr lang="en-GB" altLang="pt-BR"/>
              <a:t>3.º nível da estrutura de tópicos</a:t>
            </a:r>
          </a:p>
          <a:p>
            <a:pPr lvl="3"/>
            <a:r>
              <a:rPr lang="en-GB" altLang="pt-BR"/>
              <a:t>4.º nível da estrutura de tópicos</a:t>
            </a:r>
          </a:p>
          <a:p>
            <a:pPr lvl="4"/>
            <a:r>
              <a:rPr lang="en-GB" altLang="pt-BR"/>
              <a:t>5.º nível da estrutura de tópicos</a:t>
            </a:r>
          </a:p>
          <a:p>
            <a:pPr lvl="4"/>
            <a:r>
              <a:rPr lang="en-GB" altLang="pt-BR"/>
              <a:t>6.º nível da estrutura de tópicos</a:t>
            </a:r>
          </a:p>
          <a:p>
            <a:pPr lvl="4"/>
            <a:r>
              <a:rPr lang="en-GB" altLang="pt-BR"/>
              <a:t>7.º nível da estrutura de tópicos</a:t>
            </a:r>
          </a:p>
        </p:txBody>
      </p:sp>
      <p:sp>
        <p:nvSpPr>
          <p:cNvPr id="2" name="Rectangle 3"/>
          <p:cNvSpPr>
            <a:spLocks noGrp="1" noChangeArrowheads="1"/>
          </p:cNvSpPr>
          <p:nvPr>
            <p:ph type="dt"/>
          </p:nvPr>
        </p:nvSpPr>
        <p:spPr bwMode="auto">
          <a:xfrm>
            <a:off x="609600" y="6356350"/>
            <a:ext cx="2840567" cy="361950"/>
          </a:xfrm>
          <a:prstGeom prst="rect">
            <a:avLst/>
          </a:prstGeom>
          <a:noFill/>
          <a:ln w="9525" cap="flat">
            <a:noFill/>
            <a:round/>
          </a:ln>
          <a:effectLst/>
        </p:spPr>
        <p:txBody>
          <a:bodyPr vert="horz" wrap="square" lIns="90000" tIns="46800" rIns="90000" bIns="46800" numCol="1" anchor="ctr" anchorCtr="0" compatLnSpc="1"/>
          <a:lstStyle>
            <a:lvl1pPr eaLnBrk="1" hangingPunct="1">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200">
                <a:solidFill>
                  <a:srgbClr val="898989"/>
                </a:solidFill>
                <a:latin typeface="+mn-lt"/>
                <a:ea typeface="MS PGothic" panose="020B0600070205080204" pitchFamily="34" charset="-128"/>
              </a:defRPr>
            </a:lvl1pPr>
          </a:lstStyle>
          <a:p>
            <a:pPr>
              <a:defRPr/>
            </a:pPr>
            <a:r>
              <a:rPr lang="pt-BR"/>
              <a:t>26/10/19</a:t>
            </a:r>
          </a:p>
        </p:txBody>
      </p:sp>
      <p:sp>
        <p:nvSpPr>
          <p:cNvPr id="1029" name="Text Box 4"/>
          <p:cNvSpPr txBox="1">
            <a:spLocks noChangeArrowheads="1"/>
          </p:cNvSpPr>
          <p:nvPr/>
        </p:nvSpPr>
        <p:spPr bwMode="auto">
          <a:xfrm>
            <a:off x="4165600" y="6356351"/>
            <a:ext cx="3860800" cy="365125"/>
          </a:xfrm>
          <a:prstGeom prst="rect">
            <a:avLst/>
          </a:prstGeom>
          <a:noFill/>
          <a:ln w="9525">
            <a:noFill/>
            <a:round/>
          </a:ln>
        </p:spPr>
        <p:txBody>
          <a:bodyPr wrap="none" anchor="ctr"/>
          <a:lstStyle/>
          <a:p>
            <a:pPr>
              <a:buClr>
                <a:srgbClr val="000000"/>
              </a:buClr>
              <a:buSzPct val="100000"/>
              <a:buFont typeface="Times New Roman" panose="02020603050405020304" pitchFamily="16" charset="0"/>
              <a:buNone/>
              <a:defRPr/>
            </a:pPr>
            <a:endParaRPr lang="pt-BR" altLang="pt-BR"/>
          </a:p>
        </p:txBody>
      </p:sp>
      <p:sp>
        <p:nvSpPr>
          <p:cNvPr id="3" name="Rectangle 5"/>
          <p:cNvSpPr>
            <a:spLocks noGrp="1" noChangeArrowheads="1"/>
          </p:cNvSpPr>
          <p:nvPr>
            <p:ph type="sldNum"/>
          </p:nvPr>
        </p:nvSpPr>
        <p:spPr bwMode="auto">
          <a:xfrm>
            <a:off x="8737601" y="6356350"/>
            <a:ext cx="2840567" cy="361950"/>
          </a:xfrm>
          <a:prstGeom prst="rect">
            <a:avLst/>
          </a:prstGeom>
          <a:noFill/>
          <a:ln w="9525" cap="flat">
            <a:noFill/>
            <a:round/>
          </a:ln>
          <a:effectLst/>
        </p:spPr>
        <p:txBody>
          <a:bodyPr vert="horz" wrap="square" lIns="90000" tIns="46800" rIns="90000" bIns="46800" numCol="1" anchor="ctr" anchorCtr="0" compatLnSpc="1"/>
          <a:lstStyle>
            <a:lvl1pPr algn="r" eaLnBrk="1" hangingPunct="1">
              <a:buSzPct val="100000"/>
              <a:defRPr sz="1200">
                <a:solidFill>
                  <a:srgbClr val="898989"/>
                </a:solidFill>
                <a:latin typeface="Calibri" panose="020F0502020204030204" pitchFamily="34" charset="0"/>
              </a:defRPr>
            </a:lvl1pPr>
          </a:lstStyle>
          <a:p>
            <a:fld id="{D8A64016-70DF-42CE-B401-0496D96009B2}"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mj-lt"/>
          <a:ea typeface="+mj-ea"/>
          <a:cs typeface="+mj-cs"/>
        </a:defRPr>
      </a:lvl1pPr>
      <a:lvl2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Calibri" panose="020F0502020204030204" pitchFamily="34" charset="0"/>
          <a:ea typeface="MS PGothic" panose="020B0600070205080204" pitchFamily="34" charset="-128"/>
        </a:defRPr>
      </a:lvl2pPr>
      <a:lvl3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Calibri" panose="020F0502020204030204" pitchFamily="34" charset="0"/>
          <a:ea typeface="MS PGothic" panose="020B0600070205080204" pitchFamily="34" charset="-128"/>
        </a:defRPr>
      </a:lvl3pPr>
      <a:lvl4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Calibri" panose="020F0502020204030204" pitchFamily="34" charset="0"/>
          <a:ea typeface="MS PGothic" panose="020B0600070205080204" pitchFamily="34" charset="-128"/>
        </a:defRPr>
      </a:lvl4pPr>
      <a:lvl5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Calibri" panose="020F0502020204030204" pitchFamily="34" charset="0"/>
          <a:ea typeface="MS PGothic" panose="020B0600070205080204" pitchFamily="34" charset="-128"/>
        </a:defRPr>
      </a:lvl5pPr>
      <a:lvl6pPr marL="2514600" indent="-228600"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Calibri" panose="020F0502020204030204" pitchFamily="34" charset="0"/>
          <a:ea typeface="MS PGothic" panose="020B0600070205080204" pitchFamily="34" charset="-128"/>
        </a:defRPr>
      </a:lvl6pPr>
      <a:lvl7pPr marL="2971800" indent="-228600"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Calibri" panose="020F0502020204030204" pitchFamily="34" charset="0"/>
          <a:ea typeface="MS PGothic" panose="020B0600070205080204" pitchFamily="34" charset="-128"/>
        </a:defRPr>
      </a:lvl7pPr>
      <a:lvl8pPr marL="3429000" indent="-228600"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Calibri" panose="020F0502020204030204" pitchFamily="34" charset="0"/>
          <a:ea typeface="MS PGothic" panose="020B0600070205080204" pitchFamily="34" charset="-128"/>
        </a:defRPr>
      </a:lvl8pPr>
      <a:lvl9pPr marL="3886200" indent="-228600"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Calibri" panose="020F0502020204030204" pitchFamily="34" charset="0"/>
          <a:ea typeface="MS PGothic" panose="020B0600070205080204" pitchFamily="34" charset="-128"/>
        </a:defRPr>
      </a:lvl9pPr>
    </p:titleStyle>
    <p:body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buChar char="•"/>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buChar char="–"/>
        <a:defRPr sz="2800">
          <a:solidFill>
            <a:srgbClr val="000000"/>
          </a:solidFill>
          <a:latin typeface="+mn-lt"/>
          <a:ea typeface="+mn-ea"/>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buChar char="•"/>
        <a:defRPr sz="2400">
          <a:solidFill>
            <a:srgbClr val="000000"/>
          </a:solidFill>
          <a:latin typeface="+mn-lt"/>
          <a:ea typeface="+mn-ea"/>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buChar char="–"/>
        <a:defRPr sz="2000">
          <a:solidFill>
            <a:srgbClr val="000000"/>
          </a:solidFill>
          <a:latin typeface="+mn-lt"/>
          <a:ea typeface="+mn-ea"/>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buChar char="»"/>
        <a:defRPr sz="2000">
          <a:solidFill>
            <a:srgbClr val="000000"/>
          </a:solidFill>
          <a:latin typeface="+mn-lt"/>
          <a:ea typeface="+mn-ea"/>
        </a:defRPr>
      </a:lvl5pPr>
      <a:lvl6pPr marL="25146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6pPr>
      <a:lvl7pPr marL="29718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7pPr>
      <a:lvl8pPr marL="34290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8pPr>
      <a:lvl9pPr marL="3886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468190" y="3013075"/>
            <a:ext cx="9255620" cy="831850"/>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400" b="1" dirty="0">
                <a:solidFill>
                  <a:srgbClr val="FFFF00"/>
                </a:solidFill>
                <a:latin typeface="Arial" panose="020B0604020202020204"/>
              </a:rPr>
              <a:t>NOVA LEI DE LICITAÇÕES E CONTRATOS</a:t>
            </a:r>
          </a:p>
        </p:txBody>
      </p:sp>
      <p:sp>
        <p:nvSpPr>
          <p:cNvPr id="2051" name="Text Box 4"/>
          <p:cNvSpPr txBox="1">
            <a:spLocks noChangeArrowheads="1"/>
          </p:cNvSpPr>
          <p:nvPr/>
        </p:nvSpPr>
        <p:spPr bwMode="auto">
          <a:xfrm>
            <a:off x="2503487" y="5707063"/>
            <a:ext cx="7489825"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lIns="90000" tIns="46800" rIns="90000" bIns="46800">
            <a:spAutoFit/>
          </a:bodyPr>
          <a:lstStyle>
            <a:lvl1pPr>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solidFill>
                  <a:schemeClr val="bg1"/>
                </a:solidFill>
                <a:latin typeface="Arial" panose="020B0604020202020204" pitchFamily="34" charset="0"/>
                <a:ea typeface="MS PGothic" panose="020B0600070205080204" pitchFamily="34" charset="-128"/>
              </a:defRPr>
            </a:lvl1pPr>
            <a:lvl2pPr>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solidFill>
                  <a:schemeClr val="bg1"/>
                </a:solidFill>
                <a:latin typeface="Arial" panose="020B0604020202020204" pitchFamily="34" charset="0"/>
                <a:ea typeface="MS PGothic" panose="020B0600070205080204" pitchFamily="34" charset="-128"/>
              </a:defRPr>
            </a:lvl2pPr>
            <a:lvl3pPr>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solidFill>
                  <a:schemeClr val="bg1"/>
                </a:solidFill>
                <a:latin typeface="Arial" panose="020B0604020202020204" pitchFamily="34" charset="0"/>
                <a:ea typeface="MS PGothic" panose="020B0600070205080204" pitchFamily="34" charset="-128"/>
              </a:defRPr>
            </a:lvl3pPr>
            <a:lvl4pPr>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solidFill>
                  <a:schemeClr val="bg1"/>
                </a:solidFill>
                <a:latin typeface="Arial" panose="020B0604020202020204" pitchFamily="34" charset="0"/>
                <a:ea typeface="MS PGothic" panose="020B0600070205080204" pitchFamily="34" charset="-128"/>
              </a:defRPr>
            </a:lvl4pPr>
            <a:lvl5pPr>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solidFill>
                  <a:schemeClr val="bg1"/>
                </a:solidFill>
                <a:latin typeface="Arial" panose="020B0604020202020204" pitchFamily="34" charset="0"/>
                <a:ea typeface="MS PGothic" panose="020B0600070205080204" pitchFamily="34" charset="-128"/>
              </a:defRPr>
            </a:lvl9pPr>
          </a:lstStyle>
          <a:p>
            <a:pPr algn="ctr" eaLnBrk="1" hangingPunct="1">
              <a:buClr>
                <a:srgbClr val="000000"/>
              </a:buClr>
              <a:buSzPct val="100000"/>
            </a:pPr>
            <a:r>
              <a:rPr lang="pt-BR" altLang="pt-BR" sz="2400" b="1" dirty="0">
                <a:solidFill>
                  <a:srgbClr val="000000"/>
                </a:solidFill>
              </a:rPr>
              <a:t>11º </a:t>
            </a:r>
            <a:r>
              <a:rPr lang="pt-BR" altLang="pt-BR" sz="2400" b="1" dirty="0" err="1">
                <a:solidFill>
                  <a:srgbClr val="000000"/>
                </a:solidFill>
              </a:rPr>
              <a:t>CGCFEx</a:t>
            </a:r>
            <a:endParaRPr lang="pt-BR" altLang="pt-BR" sz="2400" b="1" dirty="0">
              <a:solidFill>
                <a:srgbClr val="000000"/>
              </a:solidFill>
            </a:endParaRPr>
          </a:p>
          <a:p>
            <a:pPr algn="ctr" eaLnBrk="1" hangingPunct="1">
              <a:buClr>
                <a:srgbClr val="000000"/>
              </a:buClr>
              <a:buSzPct val="100000"/>
            </a:pPr>
            <a:r>
              <a:rPr lang="pt-BR" altLang="pt-BR" sz="2400" b="1" dirty="0" smtClean="0">
                <a:solidFill>
                  <a:srgbClr val="000000"/>
                </a:solidFill>
              </a:rPr>
              <a:t>2023 </a:t>
            </a:r>
            <a:endParaRPr lang="bg-BG" altLang="pt-BR" sz="2400" b="1" dirty="0">
              <a:solidFill>
                <a:srgbClr val="000000"/>
              </a:solidFill>
            </a:endParaRPr>
          </a:p>
        </p:txBody>
      </p:sp>
      <p:sp>
        <p:nvSpPr>
          <p:cNvPr id="2053" name="Text Box 6"/>
          <p:cNvSpPr txBox="1">
            <a:spLocks noChangeArrowheads="1"/>
          </p:cNvSpPr>
          <p:nvPr/>
        </p:nvSpPr>
        <p:spPr bwMode="auto">
          <a:xfrm>
            <a:off x="4727848" y="638132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31140"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PRINCÍPIOS</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10</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a:extLst>
              <a:ext uri="{FF2B5EF4-FFF2-40B4-BE49-F238E27FC236}">
                <a16:creationId xmlns:a16="http://schemas.microsoft.com/office/drawing/2014/main" xmlns="" id="{BE48FE0A-6DF9-4C87-B0D1-41ED1BCA225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 name="Picture 2">
            <a:extLst>
              <a:ext uri="{FF2B5EF4-FFF2-40B4-BE49-F238E27FC236}">
                <a16:creationId xmlns:a16="http://schemas.microsoft.com/office/drawing/2014/main" xmlns="" id="{5EB87065-334D-4284-AD4D-41E4C50E6B89}"/>
              </a:ext>
            </a:extLst>
          </p:cNvPr>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12" name="Retângulo de cantos arredondados 11"/>
          <p:cNvSpPr/>
          <p:nvPr/>
        </p:nvSpPr>
        <p:spPr bwMode="auto">
          <a:xfrm>
            <a:off x="523836" y="1357298"/>
            <a:ext cx="10858576" cy="5286412"/>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endParaRPr kumimoji="0" lang="pt-BR" sz="1800" b="0" i="0" u="none" strike="noStrike" cap="none" normalizeH="0" baseline="0">
              <a:ln>
                <a:noFill/>
              </a:ln>
              <a:solidFill>
                <a:schemeClr val="bg1"/>
              </a:solidFill>
              <a:effectLst/>
              <a:latin typeface="Arial" panose="020B0604020202020204" pitchFamily="34" charset="0"/>
              <a:ea typeface="MS PGothic" panose="020B0600070205080204" pitchFamily="34" charset="-128"/>
            </a:endParaRPr>
          </a:p>
        </p:txBody>
      </p:sp>
      <p:sp>
        <p:nvSpPr>
          <p:cNvPr id="9" name="CaixaDeTexto 8">
            <a:extLst>
              <a:ext uri="{FF2B5EF4-FFF2-40B4-BE49-F238E27FC236}">
                <a16:creationId xmlns:a16="http://schemas.microsoft.com/office/drawing/2014/main" xmlns="" id="{09D24263-B049-44CD-AC7E-E9407157FE28}"/>
              </a:ext>
            </a:extLst>
          </p:cNvPr>
          <p:cNvSpPr txBox="1"/>
          <p:nvPr/>
        </p:nvSpPr>
        <p:spPr>
          <a:xfrm>
            <a:off x="1095340" y="1643050"/>
            <a:ext cx="9787006" cy="4939622"/>
          </a:xfrm>
          <a:prstGeom prst="rect">
            <a:avLst/>
          </a:prstGeom>
          <a:noFill/>
          <a:ln w="19050">
            <a:solidFill>
              <a:schemeClr val="tx1"/>
            </a:solidFill>
          </a:ln>
          <a:effectLst>
            <a:softEdge rad="12700"/>
          </a:effectLst>
        </p:spPr>
        <p:txBody>
          <a:bodyPr wrap="square">
            <a:spAutoFit/>
          </a:bodyPr>
          <a:lstStyle/>
          <a:p>
            <a:pPr algn="just">
              <a:lnSpc>
                <a:spcPct val="114000"/>
              </a:lnSpc>
              <a:spcBef>
                <a:spcPts val="1200"/>
              </a:spcBef>
              <a:spcAft>
                <a:spcPts val="0"/>
              </a:spcAft>
            </a:pPr>
            <a:endParaRPr lang="pt-BR" sz="400" b="1" i="0" dirty="0">
              <a:solidFill>
                <a:srgbClr val="162937"/>
              </a:solidFill>
              <a:effectLst/>
              <a:cs typeface="Arial" panose="020B0604020202020204" pitchFamily="34" charset="0"/>
            </a:endParaRPr>
          </a:p>
          <a:p>
            <a:pPr algn="just">
              <a:lnSpc>
                <a:spcPct val="114000"/>
              </a:lnSpc>
              <a:spcBef>
                <a:spcPts val="600"/>
              </a:spcBef>
              <a:spcAft>
                <a:spcPts val="0"/>
              </a:spcAft>
            </a:pPr>
            <a:r>
              <a:rPr lang="pt-BR" sz="2200" b="1" dirty="0">
                <a:solidFill>
                  <a:srgbClr val="0000FF"/>
                </a:solidFill>
                <a:ea typeface="Calibri" panose="020F0502020204030204" pitchFamily="34" charset="0"/>
                <a:cs typeface="Times New Roman" panose="02020603050405020304" pitchFamily="18" charset="0"/>
              </a:rPr>
              <a:t>PRINCÍPIOS</a:t>
            </a:r>
            <a:endParaRPr lang="pt-BR" sz="2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4000"/>
              </a:lnSpc>
              <a:spcBef>
                <a:spcPts val="600"/>
              </a:spcBef>
              <a:spcAft>
                <a:spcPts val="0"/>
              </a:spcAft>
            </a:pPr>
            <a:r>
              <a:rPr lang="pt-BR" sz="2200" b="1" i="0" dirty="0">
                <a:solidFill>
                  <a:srgbClr val="162937"/>
                </a:solidFill>
                <a:effectLst/>
                <a:cs typeface="Arial" panose="020B0604020202020204" pitchFamily="34" charset="0"/>
              </a:rPr>
              <a:t>Art. 5º </a:t>
            </a:r>
            <a:r>
              <a:rPr lang="pt-BR" sz="2200" b="0" i="0" dirty="0">
                <a:solidFill>
                  <a:srgbClr val="162937"/>
                </a:solidFill>
                <a:effectLst/>
                <a:cs typeface="Arial" panose="020B0604020202020204" pitchFamily="34" charset="0"/>
              </a:rPr>
              <a:t>Na aplicação desta Lei, serão observados os princípios da </a:t>
            </a:r>
            <a:r>
              <a:rPr lang="pt-BR" sz="2200" i="0" dirty="0">
                <a:solidFill>
                  <a:srgbClr val="162937"/>
                </a:solidFill>
                <a:effectLst/>
                <a:cs typeface="Arial" panose="020B0604020202020204" pitchFamily="34" charset="0"/>
              </a:rPr>
              <a:t>legalidade</a:t>
            </a:r>
            <a:r>
              <a:rPr lang="pt-BR" sz="2200" b="0" i="0" dirty="0">
                <a:solidFill>
                  <a:srgbClr val="162937"/>
                </a:solidFill>
                <a:effectLst/>
                <a:cs typeface="Arial" panose="020B0604020202020204" pitchFamily="34" charset="0"/>
              </a:rPr>
              <a:t>, da impessoalidade, da </a:t>
            </a:r>
            <a:r>
              <a:rPr lang="pt-BR" sz="2200" i="0" dirty="0">
                <a:solidFill>
                  <a:srgbClr val="162937"/>
                </a:solidFill>
                <a:effectLst/>
                <a:cs typeface="Arial" panose="020B0604020202020204" pitchFamily="34" charset="0"/>
              </a:rPr>
              <a:t>moralidade</a:t>
            </a:r>
            <a:r>
              <a:rPr lang="pt-BR" sz="2200" b="0" i="0" dirty="0">
                <a:solidFill>
                  <a:srgbClr val="162937"/>
                </a:solidFill>
                <a:effectLst/>
                <a:cs typeface="Arial" panose="020B0604020202020204" pitchFamily="34" charset="0"/>
              </a:rPr>
              <a:t>, da publicidade, da </a:t>
            </a:r>
            <a:r>
              <a:rPr lang="pt-BR" sz="2200" i="0" dirty="0">
                <a:solidFill>
                  <a:srgbClr val="162937"/>
                </a:solidFill>
                <a:effectLst/>
                <a:cs typeface="Arial" panose="020B0604020202020204" pitchFamily="34" charset="0"/>
              </a:rPr>
              <a:t>eficiência</a:t>
            </a:r>
            <a:r>
              <a:rPr lang="pt-BR" sz="2200" b="0" i="0" dirty="0">
                <a:solidFill>
                  <a:srgbClr val="162937"/>
                </a:solidFill>
                <a:effectLst/>
                <a:cs typeface="Arial" panose="020B0604020202020204" pitchFamily="34" charset="0"/>
              </a:rPr>
              <a:t>, do </a:t>
            </a:r>
            <a:r>
              <a:rPr lang="pt-BR" sz="2200" b="1" i="0" dirty="0">
                <a:solidFill>
                  <a:srgbClr val="C00000"/>
                </a:solidFill>
                <a:effectLst/>
                <a:cs typeface="Arial" panose="020B0604020202020204" pitchFamily="34" charset="0"/>
              </a:rPr>
              <a:t>interesse público</a:t>
            </a:r>
            <a:r>
              <a:rPr lang="pt-BR" sz="2200" b="0" i="0" dirty="0">
                <a:solidFill>
                  <a:srgbClr val="162937"/>
                </a:solidFill>
                <a:effectLst/>
                <a:cs typeface="Arial" panose="020B0604020202020204" pitchFamily="34" charset="0"/>
              </a:rPr>
              <a:t>, da </a:t>
            </a:r>
            <a:r>
              <a:rPr lang="pt-BR" sz="2200" i="0" dirty="0">
                <a:solidFill>
                  <a:srgbClr val="162937"/>
                </a:solidFill>
                <a:effectLst/>
                <a:cs typeface="Arial" panose="020B0604020202020204" pitchFamily="34" charset="0"/>
              </a:rPr>
              <a:t>probidade administrativa</a:t>
            </a:r>
            <a:r>
              <a:rPr lang="pt-BR" sz="2200" b="0" i="0" dirty="0">
                <a:solidFill>
                  <a:srgbClr val="162937"/>
                </a:solidFill>
                <a:effectLst/>
                <a:cs typeface="Arial" panose="020B0604020202020204" pitchFamily="34" charset="0"/>
              </a:rPr>
              <a:t>, da igualdade, do </a:t>
            </a:r>
            <a:r>
              <a:rPr lang="pt-BR" sz="2200" b="1" i="0" dirty="0">
                <a:solidFill>
                  <a:srgbClr val="C00000"/>
                </a:solidFill>
                <a:effectLst/>
                <a:cs typeface="Arial" panose="020B0604020202020204" pitchFamily="34" charset="0"/>
              </a:rPr>
              <a:t>planejamento</a:t>
            </a:r>
            <a:r>
              <a:rPr lang="pt-BR" sz="2200" b="0" i="0" dirty="0">
                <a:solidFill>
                  <a:srgbClr val="162937"/>
                </a:solidFill>
                <a:effectLst/>
                <a:cs typeface="Arial" panose="020B0604020202020204" pitchFamily="34" charset="0"/>
              </a:rPr>
              <a:t>, da </a:t>
            </a:r>
            <a:r>
              <a:rPr lang="pt-BR" sz="2200" b="1" i="0" dirty="0">
                <a:solidFill>
                  <a:srgbClr val="C00000"/>
                </a:solidFill>
                <a:effectLst/>
                <a:cs typeface="Arial" panose="020B0604020202020204" pitchFamily="34" charset="0"/>
              </a:rPr>
              <a:t>transparência</a:t>
            </a:r>
            <a:r>
              <a:rPr lang="pt-BR" sz="2200" b="0" i="0" dirty="0">
                <a:solidFill>
                  <a:srgbClr val="162937"/>
                </a:solidFill>
                <a:effectLst/>
                <a:cs typeface="Arial" panose="020B0604020202020204" pitchFamily="34" charset="0"/>
              </a:rPr>
              <a:t>, da eficácia, da </a:t>
            </a:r>
            <a:r>
              <a:rPr lang="pt-BR" sz="2200" b="1" i="0" dirty="0">
                <a:solidFill>
                  <a:srgbClr val="C00000"/>
                </a:solidFill>
                <a:effectLst/>
                <a:cs typeface="Arial" panose="020B0604020202020204" pitchFamily="34" charset="0"/>
              </a:rPr>
              <a:t>segregação de funções</a:t>
            </a:r>
            <a:r>
              <a:rPr lang="pt-BR" sz="2200" b="0" i="0" dirty="0">
                <a:solidFill>
                  <a:srgbClr val="162937"/>
                </a:solidFill>
                <a:effectLst/>
                <a:cs typeface="Arial" panose="020B0604020202020204" pitchFamily="34" charset="0"/>
              </a:rPr>
              <a:t>, da </a:t>
            </a:r>
            <a:r>
              <a:rPr lang="pt-BR" sz="2200" b="1" i="0" dirty="0">
                <a:solidFill>
                  <a:srgbClr val="C00000"/>
                </a:solidFill>
                <a:effectLst/>
                <a:cs typeface="Arial" panose="020B0604020202020204" pitchFamily="34" charset="0"/>
              </a:rPr>
              <a:t>motivação</a:t>
            </a:r>
            <a:r>
              <a:rPr lang="pt-BR" sz="2200" b="0" i="0" dirty="0">
                <a:solidFill>
                  <a:srgbClr val="162937"/>
                </a:solidFill>
                <a:effectLst/>
                <a:cs typeface="Arial" panose="020B0604020202020204" pitchFamily="34" charset="0"/>
              </a:rPr>
              <a:t>, da </a:t>
            </a:r>
            <a:r>
              <a:rPr lang="pt-BR" sz="2200" b="1" i="0" dirty="0">
                <a:solidFill>
                  <a:srgbClr val="C00000"/>
                </a:solidFill>
                <a:effectLst/>
                <a:cs typeface="Arial" panose="020B0604020202020204" pitchFamily="34" charset="0"/>
              </a:rPr>
              <a:t>vinculação ao edital</a:t>
            </a:r>
            <a:r>
              <a:rPr lang="pt-BR" sz="2200" b="0" i="0" dirty="0">
                <a:solidFill>
                  <a:srgbClr val="162937"/>
                </a:solidFill>
                <a:effectLst/>
                <a:cs typeface="Arial" panose="020B0604020202020204" pitchFamily="34" charset="0"/>
              </a:rPr>
              <a:t>, do julgamento objetivo, da segurança jurídica, da </a:t>
            </a:r>
            <a:r>
              <a:rPr lang="pt-BR" sz="2200" b="1" i="0" dirty="0">
                <a:solidFill>
                  <a:srgbClr val="C00000"/>
                </a:solidFill>
                <a:effectLst/>
                <a:cs typeface="Arial" panose="020B0604020202020204" pitchFamily="34" charset="0"/>
              </a:rPr>
              <a:t>razoabilidade</a:t>
            </a:r>
            <a:r>
              <a:rPr lang="pt-BR" sz="2200" b="0" i="0" dirty="0">
                <a:solidFill>
                  <a:srgbClr val="162937"/>
                </a:solidFill>
                <a:effectLst/>
                <a:cs typeface="Arial" panose="020B0604020202020204" pitchFamily="34" charset="0"/>
              </a:rPr>
              <a:t>, da </a:t>
            </a:r>
            <a:r>
              <a:rPr lang="pt-BR" sz="2200" b="1" i="0" dirty="0">
                <a:solidFill>
                  <a:srgbClr val="C00000"/>
                </a:solidFill>
                <a:effectLst/>
                <a:cs typeface="Arial" panose="020B0604020202020204" pitchFamily="34" charset="0"/>
              </a:rPr>
              <a:t>competitividade</a:t>
            </a:r>
            <a:r>
              <a:rPr lang="pt-BR" sz="2200" b="0" i="0" dirty="0">
                <a:solidFill>
                  <a:srgbClr val="162937"/>
                </a:solidFill>
                <a:effectLst/>
                <a:cs typeface="Arial" panose="020B0604020202020204" pitchFamily="34" charset="0"/>
              </a:rPr>
              <a:t>, da </a:t>
            </a:r>
            <a:r>
              <a:rPr lang="pt-BR" sz="2200" b="1" i="0" dirty="0">
                <a:solidFill>
                  <a:srgbClr val="C00000"/>
                </a:solidFill>
                <a:effectLst/>
                <a:cs typeface="Arial" panose="020B0604020202020204" pitchFamily="34" charset="0"/>
              </a:rPr>
              <a:t>proporcionalidade</a:t>
            </a:r>
            <a:r>
              <a:rPr lang="pt-BR" sz="2200" b="0" i="0" dirty="0">
                <a:solidFill>
                  <a:srgbClr val="162937"/>
                </a:solidFill>
                <a:effectLst/>
                <a:cs typeface="Arial" panose="020B0604020202020204" pitchFamily="34" charset="0"/>
              </a:rPr>
              <a:t>, da celeridade, da economicidade e do </a:t>
            </a:r>
            <a:r>
              <a:rPr lang="pt-BR" sz="2200" b="1" i="0" dirty="0">
                <a:solidFill>
                  <a:srgbClr val="C00000"/>
                </a:solidFill>
                <a:effectLst/>
                <a:cs typeface="Arial" panose="020B0604020202020204" pitchFamily="34" charset="0"/>
              </a:rPr>
              <a:t>desenvolvimento nacional sustentável</a:t>
            </a:r>
            <a:r>
              <a:rPr lang="pt-BR" sz="2200" b="0" i="0" dirty="0">
                <a:solidFill>
                  <a:srgbClr val="162937"/>
                </a:solidFill>
                <a:effectLst/>
                <a:cs typeface="Arial" panose="020B0604020202020204" pitchFamily="34" charset="0"/>
              </a:rPr>
              <a:t>, assim como as disposições do </a:t>
            </a:r>
            <a:r>
              <a:rPr lang="pt-BR" sz="2200" b="0" i="0" dirty="0">
                <a:solidFill>
                  <a:srgbClr val="0000FF"/>
                </a:solidFill>
                <a:effectLst/>
                <a:cs typeface="Arial" panose="020B0604020202020204" pitchFamily="34" charset="0"/>
              </a:rPr>
              <a:t>Decreto-Lei nº 4.657</a:t>
            </a:r>
            <a:r>
              <a:rPr lang="pt-BR" sz="2200" b="0" i="0" dirty="0">
                <a:solidFill>
                  <a:srgbClr val="162937"/>
                </a:solidFill>
                <a:effectLst/>
                <a:cs typeface="Arial" panose="020B0604020202020204" pitchFamily="34" charset="0"/>
              </a:rPr>
              <a:t>, de 4 de setembro de 1942 (Lei de Introdução às Normas do Direito Brasileiro).</a:t>
            </a:r>
          </a:p>
          <a:p>
            <a:pPr algn="just">
              <a:lnSpc>
                <a:spcPct val="114000"/>
              </a:lnSpc>
              <a:spcBef>
                <a:spcPts val="1200"/>
              </a:spcBef>
              <a:spcAft>
                <a:spcPts val="0"/>
              </a:spcAft>
            </a:pPr>
            <a:endParaRPr lang="pt-BR" sz="400" dirty="0">
              <a:solidFill>
                <a:schemeClr val="tx1"/>
              </a:solidFill>
              <a:effectLst/>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401661465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PRINCÍPIOS</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11</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a:extLst>
              <a:ext uri="{FF2B5EF4-FFF2-40B4-BE49-F238E27FC236}">
                <a16:creationId xmlns:a16="http://schemas.microsoft.com/office/drawing/2014/main" xmlns="" id="{BE48FE0A-6DF9-4C87-B0D1-41ED1BCA225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 name="Picture 2">
            <a:extLst>
              <a:ext uri="{FF2B5EF4-FFF2-40B4-BE49-F238E27FC236}">
                <a16:creationId xmlns:a16="http://schemas.microsoft.com/office/drawing/2014/main" xmlns="" id="{5EB87065-334D-4284-AD4D-41E4C50E6B89}"/>
              </a:ext>
            </a:extLst>
          </p:cNvPr>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11" name="CaixaDeTexto 10">
            <a:extLst>
              <a:ext uri="{FF2B5EF4-FFF2-40B4-BE49-F238E27FC236}">
                <a16:creationId xmlns:a16="http://schemas.microsoft.com/office/drawing/2014/main" xmlns="" id="{D4E655A0-C62B-4048-A175-427BC8623D93}"/>
              </a:ext>
            </a:extLst>
          </p:cNvPr>
          <p:cNvSpPr txBox="1"/>
          <p:nvPr/>
        </p:nvSpPr>
        <p:spPr>
          <a:xfrm>
            <a:off x="1199456" y="1285406"/>
            <a:ext cx="8398078" cy="530145"/>
          </a:xfrm>
          <a:prstGeom prst="rect">
            <a:avLst/>
          </a:prstGeom>
          <a:noFill/>
        </p:spPr>
        <p:txBody>
          <a:bodyPr wrap="square">
            <a:spAutoFit/>
          </a:bodyPr>
          <a:lstStyle/>
          <a:p>
            <a:pPr algn="just">
              <a:lnSpc>
                <a:spcPct val="107000"/>
              </a:lnSpc>
              <a:spcAft>
                <a:spcPts val="800"/>
              </a:spcAft>
            </a:pPr>
            <a:r>
              <a:rPr lang="pt-BR" sz="28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PRINCÍPIOS</a:t>
            </a:r>
            <a:endParaRPr lang="pt-B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ela 2">
            <a:extLst>
              <a:ext uri="{FF2B5EF4-FFF2-40B4-BE49-F238E27FC236}">
                <a16:creationId xmlns:a16="http://schemas.microsoft.com/office/drawing/2014/main" xmlns="" id="{88600366-9529-4F78-B2FF-DB420B2102B7}"/>
              </a:ext>
            </a:extLst>
          </p:cNvPr>
          <p:cNvGraphicFramePr>
            <a:graphicFrameLocks noGrp="1"/>
          </p:cNvGraphicFramePr>
          <p:nvPr>
            <p:extLst>
              <p:ext uri="{D42A27DB-BD31-4B8C-83A1-F6EECF244321}">
                <p14:modId xmlns="" xmlns:p14="http://schemas.microsoft.com/office/powerpoint/2010/main" val="2341739624"/>
              </p:ext>
            </p:extLst>
          </p:nvPr>
        </p:nvGraphicFramePr>
        <p:xfrm>
          <a:off x="1379474" y="2132856"/>
          <a:ext cx="9541061" cy="3681350"/>
        </p:xfrm>
        <a:graphic>
          <a:graphicData uri="http://schemas.openxmlformats.org/drawingml/2006/table">
            <a:tbl>
              <a:tblPr firstRow="1" bandRow="1">
                <a:tableStyleId>{5DA37D80-6434-44D0-A028-1B22A696006F}</a:tableStyleId>
              </a:tblPr>
              <a:tblGrid>
                <a:gridCol w="2332741">
                  <a:extLst>
                    <a:ext uri="{9D8B030D-6E8A-4147-A177-3AD203B41FA5}">
                      <a16:colId xmlns:a16="http://schemas.microsoft.com/office/drawing/2014/main" xmlns="" val="322635737"/>
                    </a:ext>
                  </a:extLst>
                </a:gridCol>
                <a:gridCol w="7208320">
                  <a:extLst>
                    <a:ext uri="{9D8B030D-6E8A-4147-A177-3AD203B41FA5}">
                      <a16:colId xmlns:a16="http://schemas.microsoft.com/office/drawing/2014/main" xmlns="" val="81428590"/>
                    </a:ext>
                  </a:extLst>
                </a:gridCol>
              </a:tblGrid>
              <a:tr h="852164">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Legalidade</a:t>
                      </a:r>
                      <a:endParaRPr lang="pt-BR" sz="2200" b="1" dirty="0">
                        <a:latin typeface="Arial" panose="020B0604020202020204" pitchFamily="34" charset="0"/>
                        <a:cs typeface="Arial" panose="020B0604020202020204" pitchFamily="34" charset="0"/>
                      </a:endParaRPr>
                    </a:p>
                  </a:txBody>
                  <a:tcPr anchor="ctr"/>
                </a:tc>
                <a:tc>
                  <a:txBody>
                    <a:bodyPr/>
                    <a:lstStyle/>
                    <a:p>
                      <a:pPr marL="285750" indent="-285750" algn="just">
                        <a:buFont typeface="Arial" panose="020B0604020202020204" pitchFamily="34" charset="0"/>
                        <a:buChar char="•"/>
                      </a:pPr>
                      <a:r>
                        <a:rPr lang="pt-BR" sz="2200" b="0" kern="1200" dirty="0">
                          <a:solidFill>
                            <a:schemeClr val="tx1"/>
                          </a:solidFill>
                          <a:effectLst/>
                          <a:latin typeface="Arial" panose="020B0604020202020204" pitchFamily="34" charset="0"/>
                          <a:ea typeface="+mn-ea"/>
                          <a:cs typeface="Arial" panose="020B0604020202020204" pitchFamily="34" charset="0"/>
                        </a:rPr>
                        <a:t>A administração deverá seguir as regras definidas em lei.</a:t>
                      </a:r>
                    </a:p>
                  </a:txBody>
                  <a:tcPr/>
                </a:tc>
                <a:extLst>
                  <a:ext uri="{0D108BD9-81ED-4DB2-BD59-A6C34878D82A}">
                    <a16:rowId xmlns:a16="http://schemas.microsoft.com/office/drawing/2014/main" xmlns="" val="587889092"/>
                  </a:ext>
                </a:extLst>
              </a:tr>
              <a:tr h="1227117">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Impessoalidade</a:t>
                      </a: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lgn="just">
                        <a:buFont typeface="Arial" panose="020B0604020202020204" pitchFamily="34" charset="0"/>
                        <a:buChar char="•"/>
                      </a:pPr>
                      <a:r>
                        <a:rPr lang="pt-BR" sz="2200" b="1" i="0" kern="1200" dirty="0">
                          <a:solidFill>
                            <a:schemeClr val="tx1"/>
                          </a:solidFill>
                          <a:effectLst/>
                          <a:latin typeface="Arial" panose="020B0604020202020204" pitchFamily="34" charset="0"/>
                          <a:ea typeface="+mn-ea"/>
                          <a:cs typeface="Arial" panose="020B0604020202020204" pitchFamily="34" charset="0"/>
                        </a:rPr>
                        <a:t>Impessoalidade e interesse público</a:t>
                      </a:r>
                      <a:r>
                        <a:rPr lang="pt-BR" sz="2200" b="0" i="0" kern="1200" dirty="0">
                          <a:solidFill>
                            <a:schemeClr val="tx1"/>
                          </a:solidFill>
                          <a:effectLst/>
                          <a:latin typeface="Arial" panose="020B0604020202020204" pitchFamily="34" charset="0"/>
                          <a:ea typeface="+mn-ea"/>
                          <a:cs typeface="Arial" panose="020B0604020202020204" pitchFamily="34" charset="0"/>
                        </a:rPr>
                        <a:t>: a atuação da administração deverá buscar atender ao interesse público.</a:t>
                      </a:r>
                      <a:endParaRPr lang="pt-BR" sz="22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512889282"/>
                  </a:ext>
                </a:extLst>
              </a:tr>
              <a:tr h="1602069">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Moralidade e probidade</a:t>
                      </a: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lgn="just">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Atuação com base na moral (ter conduta ética), nos bons costumes, boas práticas, equidade e honestidade.</a:t>
                      </a:r>
                      <a:endParaRPr lang="pt-BR"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153687721"/>
                  </a:ext>
                </a:extLst>
              </a:tr>
            </a:tbl>
          </a:graphicData>
        </a:graphic>
      </p:graphicFrame>
    </p:spTree>
    <p:extLst>
      <p:ext uri="{BB962C8B-B14F-4D97-AF65-F5344CB8AC3E}">
        <p14:creationId xmlns="" xmlns:p14="http://schemas.microsoft.com/office/powerpoint/2010/main" val="173622598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PRINCÍPIOS</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12</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a:extLst>
              <a:ext uri="{FF2B5EF4-FFF2-40B4-BE49-F238E27FC236}">
                <a16:creationId xmlns:a16="http://schemas.microsoft.com/office/drawing/2014/main" xmlns="" id="{BE48FE0A-6DF9-4C87-B0D1-41ED1BCA225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 name="Picture 2">
            <a:extLst>
              <a:ext uri="{FF2B5EF4-FFF2-40B4-BE49-F238E27FC236}">
                <a16:creationId xmlns:a16="http://schemas.microsoft.com/office/drawing/2014/main" xmlns="" id="{5EB87065-334D-4284-AD4D-41E4C50E6B89}"/>
              </a:ext>
            </a:extLst>
          </p:cNvPr>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11" name="CaixaDeTexto 10">
            <a:extLst>
              <a:ext uri="{FF2B5EF4-FFF2-40B4-BE49-F238E27FC236}">
                <a16:creationId xmlns:a16="http://schemas.microsoft.com/office/drawing/2014/main" xmlns="" id="{D4E655A0-C62B-4048-A175-427BC8623D93}"/>
              </a:ext>
            </a:extLst>
          </p:cNvPr>
          <p:cNvSpPr txBox="1"/>
          <p:nvPr/>
        </p:nvSpPr>
        <p:spPr>
          <a:xfrm>
            <a:off x="1199456" y="1201507"/>
            <a:ext cx="3816424" cy="530145"/>
          </a:xfrm>
          <a:prstGeom prst="rect">
            <a:avLst/>
          </a:prstGeom>
          <a:noFill/>
        </p:spPr>
        <p:txBody>
          <a:bodyPr wrap="square">
            <a:spAutoFit/>
          </a:bodyPr>
          <a:lstStyle/>
          <a:p>
            <a:pPr algn="just">
              <a:lnSpc>
                <a:spcPct val="107000"/>
              </a:lnSpc>
              <a:spcAft>
                <a:spcPts val="800"/>
              </a:spcAft>
            </a:pPr>
            <a:r>
              <a:rPr lang="pt-BR" sz="28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PRINCÍPIOS</a:t>
            </a:r>
            <a:endParaRPr lang="pt-B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ela 2">
            <a:extLst>
              <a:ext uri="{FF2B5EF4-FFF2-40B4-BE49-F238E27FC236}">
                <a16:creationId xmlns:a16="http://schemas.microsoft.com/office/drawing/2014/main" xmlns="" id="{88600366-9529-4F78-B2FF-DB420B2102B7}"/>
              </a:ext>
            </a:extLst>
          </p:cNvPr>
          <p:cNvGraphicFramePr>
            <a:graphicFrameLocks noGrp="1"/>
          </p:cNvGraphicFramePr>
          <p:nvPr>
            <p:extLst>
              <p:ext uri="{D42A27DB-BD31-4B8C-83A1-F6EECF244321}">
                <p14:modId xmlns="" xmlns:p14="http://schemas.microsoft.com/office/powerpoint/2010/main" val="1242355017"/>
              </p:ext>
            </p:extLst>
          </p:nvPr>
        </p:nvGraphicFramePr>
        <p:xfrm>
          <a:off x="1343472" y="1814513"/>
          <a:ext cx="9577063" cy="4053840"/>
        </p:xfrm>
        <a:graphic>
          <a:graphicData uri="http://schemas.openxmlformats.org/drawingml/2006/table">
            <a:tbl>
              <a:tblPr firstRow="1" bandRow="1">
                <a:tableStyleId>{5DA37D80-6434-44D0-A028-1B22A696006F}</a:tableStyleId>
              </a:tblPr>
              <a:tblGrid>
                <a:gridCol w="1819746">
                  <a:extLst>
                    <a:ext uri="{9D8B030D-6E8A-4147-A177-3AD203B41FA5}">
                      <a16:colId xmlns:a16="http://schemas.microsoft.com/office/drawing/2014/main" xmlns="" val="322635737"/>
                    </a:ext>
                  </a:extLst>
                </a:gridCol>
                <a:gridCol w="7757317">
                  <a:extLst>
                    <a:ext uri="{9D8B030D-6E8A-4147-A177-3AD203B41FA5}">
                      <a16:colId xmlns:a16="http://schemas.microsoft.com/office/drawing/2014/main" xmlns="" val="8142859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200" b="1" kern="1200" dirty="0">
                          <a:solidFill>
                            <a:schemeClr val="tx1"/>
                          </a:solidFill>
                          <a:effectLst/>
                          <a:latin typeface="Arial" panose="020B0604020202020204" pitchFamily="34" charset="0"/>
                          <a:ea typeface="+mn-ea"/>
                          <a:cs typeface="Arial" panose="020B0604020202020204" pitchFamily="34" charset="0"/>
                        </a:rPr>
                        <a:t>Publicidade</a:t>
                      </a:r>
                      <a:endParaRPr lang="pt-BR" sz="2200" kern="1200" dirty="0">
                        <a:solidFill>
                          <a:schemeClr val="tx1"/>
                        </a:solidFill>
                        <a:effectLst/>
                        <a:latin typeface="Arial" panose="020B0604020202020204" pitchFamily="34" charset="0"/>
                        <a:ea typeface="+mn-ea"/>
                        <a:cs typeface="Arial" panose="020B0604020202020204" pitchFamily="34" charset="0"/>
                      </a:endParaRPr>
                    </a:p>
                  </a:txBody>
                  <a:tcPr anchor="ctr"/>
                </a:tc>
                <a:tc>
                  <a:txBody>
                    <a:bodyPr/>
                    <a:lstStyle/>
                    <a:p>
                      <a:pPr marL="342900" marR="0" lvl="0" indent="-342900" algn="just"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lang="pt-BR" sz="2200" b="1" i="0" kern="1200" dirty="0">
                          <a:solidFill>
                            <a:schemeClr val="tx1"/>
                          </a:solidFill>
                          <a:effectLst/>
                          <a:latin typeface="Arial" panose="020B0604020202020204" pitchFamily="34" charset="0"/>
                          <a:ea typeface="+mn-ea"/>
                          <a:cs typeface="Arial" panose="020B0604020202020204" pitchFamily="34" charset="0"/>
                        </a:rPr>
                        <a:t>Publicidade: </a:t>
                      </a:r>
                      <a:r>
                        <a:rPr lang="pt-BR" sz="2200" b="0" i="0" kern="1200" dirty="0">
                          <a:solidFill>
                            <a:schemeClr val="tx1"/>
                          </a:solidFill>
                          <a:effectLst/>
                          <a:latin typeface="Arial" panose="020B0604020202020204" pitchFamily="34" charset="0"/>
                          <a:ea typeface="+mn-ea"/>
                          <a:cs typeface="Arial" panose="020B0604020202020204" pitchFamily="34" charset="0"/>
                        </a:rPr>
                        <a:t>divulgar as informações;</a:t>
                      </a:r>
                      <a:endParaRPr lang="pt-BR" sz="2200" kern="1200" dirty="0">
                        <a:solidFill>
                          <a:schemeClr val="tx1"/>
                        </a:solidFill>
                        <a:effectLst/>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lang="pt-BR" sz="2200" b="1" i="0" kern="1200" dirty="0">
                          <a:solidFill>
                            <a:schemeClr val="tx1"/>
                          </a:solidFill>
                          <a:effectLst/>
                          <a:latin typeface="Arial" panose="020B0604020202020204" pitchFamily="34" charset="0"/>
                          <a:ea typeface="+mn-ea"/>
                          <a:cs typeface="Arial" panose="020B0604020202020204" pitchFamily="34" charset="0"/>
                        </a:rPr>
                        <a:t>Transparência: </a:t>
                      </a:r>
                      <a:r>
                        <a:rPr lang="pt-BR" sz="2200" b="0" i="0" kern="1200" dirty="0">
                          <a:solidFill>
                            <a:schemeClr val="tx1"/>
                          </a:solidFill>
                          <a:effectLst/>
                          <a:latin typeface="Arial" panose="020B0604020202020204" pitchFamily="34" charset="0"/>
                          <a:ea typeface="+mn-ea"/>
                          <a:cs typeface="Arial" panose="020B0604020202020204" pitchFamily="34" charset="0"/>
                        </a:rPr>
                        <a:t>tornar as informações claras (divulgar para a sociedade informações de forma compreensível);</a:t>
                      </a:r>
                      <a:endParaRPr lang="pt-BR" sz="2200" kern="1200" dirty="0">
                        <a:solidFill>
                          <a:schemeClr val="tx1"/>
                        </a:solidFill>
                        <a:effectLst/>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lang="pt-BR" sz="2200" b="1" i="0" kern="1200" dirty="0">
                          <a:solidFill>
                            <a:srgbClr val="CC3300"/>
                          </a:solidFill>
                          <a:effectLst/>
                          <a:highlight>
                            <a:srgbClr val="FFFF00"/>
                          </a:highlight>
                          <a:latin typeface="Arial" panose="020B0604020202020204" pitchFamily="34" charset="0"/>
                          <a:ea typeface="+mn-ea"/>
                          <a:cs typeface="Arial" panose="020B0604020202020204" pitchFamily="34" charset="0"/>
                        </a:rPr>
                        <a:t>Exceção</a:t>
                      </a:r>
                      <a:r>
                        <a:rPr lang="pt-BR" sz="2200" b="0" i="0" kern="1200" dirty="0">
                          <a:solidFill>
                            <a:schemeClr val="tx1"/>
                          </a:solidFill>
                          <a:effectLst/>
                          <a:latin typeface="Arial" panose="020B0604020202020204" pitchFamily="34" charset="0"/>
                          <a:ea typeface="+mn-ea"/>
                          <a:cs typeface="Arial" panose="020B0604020202020204" pitchFamily="34" charset="0"/>
                        </a:rPr>
                        <a:t>: sigilo imprescindível para a segurança da sociedade e do Estado;</a:t>
                      </a:r>
                    </a:p>
                    <a:p>
                      <a:pPr marL="342900" marR="0" lvl="0" indent="-342900" algn="just"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lang="pt-BR" sz="2200" b="1" i="0" kern="1200" dirty="0">
                          <a:solidFill>
                            <a:schemeClr val="tx1"/>
                          </a:solidFill>
                          <a:effectLst/>
                          <a:latin typeface="Arial" panose="020B0604020202020204" pitchFamily="34" charset="0"/>
                          <a:ea typeface="+mn-ea"/>
                          <a:cs typeface="Arial" panose="020B0604020202020204" pitchFamily="34" charset="0"/>
                        </a:rPr>
                        <a:t>Sigilo das propostas: </a:t>
                      </a:r>
                      <a:r>
                        <a:rPr lang="pt-BR" sz="2200" b="0" i="0" kern="1200" dirty="0">
                          <a:solidFill>
                            <a:schemeClr val="tx1"/>
                          </a:solidFill>
                          <a:effectLst/>
                          <a:latin typeface="Arial" panose="020B0604020202020204" pitchFamily="34" charset="0"/>
                          <a:ea typeface="+mn-ea"/>
                          <a:cs typeface="Arial" panose="020B0604020202020204" pitchFamily="34" charset="0"/>
                        </a:rPr>
                        <a:t>propostas são mantidas em sigilo até a data prevista para a abertura. Data em que serão divulgadas o conteúdo das propostas simultaneamente. </a:t>
                      </a:r>
                    </a:p>
                    <a:p>
                      <a:pPr marL="342900" marR="0" lvl="0" indent="-342900" algn="just"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lang="pt-BR" sz="2200" b="1" i="0" kern="1200" dirty="0">
                          <a:solidFill>
                            <a:schemeClr val="tx1"/>
                          </a:solidFill>
                          <a:effectLst/>
                          <a:latin typeface="Arial" panose="020B0604020202020204" pitchFamily="34" charset="0"/>
                          <a:ea typeface="+mn-ea"/>
                          <a:cs typeface="Arial" panose="020B0604020202020204" pitchFamily="34" charset="0"/>
                        </a:rPr>
                        <a:t>Orçamento sigiloso: </a:t>
                      </a:r>
                      <a:r>
                        <a:rPr lang="pt-BR" sz="2200" b="0" i="0" kern="1200" dirty="0">
                          <a:solidFill>
                            <a:schemeClr val="tx1"/>
                          </a:solidFill>
                          <a:effectLst/>
                          <a:latin typeface="Arial" panose="020B0604020202020204" pitchFamily="34" charset="0"/>
                          <a:ea typeface="+mn-ea"/>
                          <a:cs typeface="Arial" panose="020B0604020202020204" pitchFamily="34" charset="0"/>
                        </a:rPr>
                        <a:t>se justificado (não vale para os órgãos de controle)</a:t>
                      </a:r>
                      <a:endParaRPr lang="pt-BR" sz="220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1722748130"/>
                  </a:ext>
                </a:extLst>
              </a:tr>
            </a:tbl>
          </a:graphicData>
        </a:graphic>
      </p:graphicFrame>
    </p:spTree>
    <p:extLst>
      <p:ext uri="{BB962C8B-B14F-4D97-AF65-F5344CB8AC3E}">
        <p14:creationId xmlns="" xmlns:p14="http://schemas.microsoft.com/office/powerpoint/2010/main" val="286591705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PRINCÍPIOS</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13</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a:extLst>
              <a:ext uri="{FF2B5EF4-FFF2-40B4-BE49-F238E27FC236}">
                <a16:creationId xmlns:a16="http://schemas.microsoft.com/office/drawing/2014/main" xmlns="" id="{BE48FE0A-6DF9-4C87-B0D1-41ED1BCA225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 name="Picture 2">
            <a:extLst>
              <a:ext uri="{FF2B5EF4-FFF2-40B4-BE49-F238E27FC236}">
                <a16:creationId xmlns:a16="http://schemas.microsoft.com/office/drawing/2014/main" xmlns="" id="{5EB87065-334D-4284-AD4D-41E4C50E6B89}"/>
              </a:ext>
            </a:extLst>
          </p:cNvPr>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11" name="CaixaDeTexto 10">
            <a:extLst>
              <a:ext uri="{FF2B5EF4-FFF2-40B4-BE49-F238E27FC236}">
                <a16:creationId xmlns:a16="http://schemas.microsoft.com/office/drawing/2014/main" xmlns="" id="{D4E655A0-C62B-4048-A175-427BC8623D93}"/>
              </a:ext>
            </a:extLst>
          </p:cNvPr>
          <p:cNvSpPr txBox="1"/>
          <p:nvPr/>
        </p:nvSpPr>
        <p:spPr>
          <a:xfrm>
            <a:off x="1199469" y="1285406"/>
            <a:ext cx="8398078" cy="530145"/>
          </a:xfrm>
          <a:prstGeom prst="rect">
            <a:avLst/>
          </a:prstGeom>
          <a:noFill/>
        </p:spPr>
        <p:txBody>
          <a:bodyPr wrap="square">
            <a:spAutoFit/>
          </a:bodyPr>
          <a:lstStyle/>
          <a:p>
            <a:pPr algn="just">
              <a:lnSpc>
                <a:spcPct val="107000"/>
              </a:lnSpc>
              <a:spcAft>
                <a:spcPts val="800"/>
              </a:spcAft>
            </a:pPr>
            <a:r>
              <a:rPr lang="pt-BR" sz="28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PRINCÍPIOS</a:t>
            </a:r>
            <a:endParaRPr lang="pt-B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ela 2">
            <a:extLst>
              <a:ext uri="{FF2B5EF4-FFF2-40B4-BE49-F238E27FC236}">
                <a16:creationId xmlns:a16="http://schemas.microsoft.com/office/drawing/2014/main" xmlns="" id="{88600366-9529-4F78-B2FF-DB420B2102B7}"/>
              </a:ext>
            </a:extLst>
          </p:cNvPr>
          <p:cNvGraphicFramePr>
            <a:graphicFrameLocks noGrp="1"/>
          </p:cNvGraphicFramePr>
          <p:nvPr>
            <p:extLst>
              <p:ext uri="{D42A27DB-BD31-4B8C-83A1-F6EECF244321}">
                <p14:modId xmlns="" xmlns:p14="http://schemas.microsoft.com/office/powerpoint/2010/main" val="3170915050"/>
              </p:ext>
            </p:extLst>
          </p:nvPr>
        </p:nvGraphicFramePr>
        <p:xfrm>
          <a:off x="1307467" y="1988840"/>
          <a:ext cx="9577065" cy="3657600"/>
        </p:xfrm>
        <a:graphic>
          <a:graphicData uri="http://schemas.openxmlformats.org/drawingml/2006/table">
            <a:tbl>
              <a:tblPr firstRow="1" bandRow="1">
                <a:tableStyleId>{5DA37D80-6434-44D0-A028-1B22A696006F}</a:tableStyleId>
              </a:tblPr>
              <a:tblGrid>
                <a:gridCol w="2304256">
                  <a:extLst>
                    <a:ext uri="{9D8B030D-6E8A-4147-A177-3AD203B41FA5}">
                      <a16:colId xmlns:a16="http://schemas.microsoft.com/office/drawing/2014/main" xmlns="" val="322635737"/>
                    </a:ext>
                  </a:extLst>
                </a:gridCol>
                <a:gridCol w="7272809">
                  <a:extLst>
                    <a:ext uri="{9D8B030D-6E8A-4147-A177-3AD203B41FA5}">
                      <a16:colId xmlns:a16="http://schemas.microsoft.com/office/drawing/2014/main" xmlns="" val="81428590"/>
                    </a:ext>
                  </a:extLst>
                </a:gridCol>
              </a:tblGrid>
              <a:tr h="370840">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Eficiência</a:t>
                      </a: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Eficiência: relação entre os custos e os produtos (fazer mais com menos);</a:t>
                      </a:r>
                      <a:endParaRPr lang="pt-BR" sz="2200" b="1" kern="1200" dirty="0">
                        <a:solidFill>
                          <a:schemeClr val="tx1"/>
                        </a:solidFill>
                        <a:effectLst/>
                        <a:latin typeface="Arial" panose="020B0604020202020204" pitchFamily="34" charset="0"/>
                        <a:ea typeface="+mn-ea"/>
                        <a:cs typeface="Arial" panose="020B0604020202020204" pitchFamily="34" charset="0"/>
                      </a:endParaRPr>
                    </a:p>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Economicidade: Diminuição de custos, sem comprometer a qualidade; e</a:t>
                      </a:r>
                      <a:endParaRPr lang="pt-BR" sz="2200" b="1" kern="1200" dirty="0">
                        <a:solidFill>
                          <a:schemeClr val="tx1"/>
                        </a:solidFill>
                        <a:effectLst/>
                        <a:latin typeface="Arial" panose="020B0604020202020204" pitchFamily="34" charset="0"/>
                        <a:ea typeface="+mn-ea"/>
                        <a:cs typeface="Arial" panose="020B0604020202020204" pitchFamily="34" charset="0"/>
                      </a:endParaRPr>
                    </a:p>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Eficácia: cumprimento dos objetivos da OM.</a:t>
                      </a:r>
                      <a:endParaRPr lang="pt-BR" sz="2200" b="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587889092"/>
                  </a:ext>
                </a:extLst>
              </a:tr>
              <a:tr h="370840">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Motivação</a:t>
                      </a: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Os atos da licitação devem ser justificados, com indicação dos pressupostos de fato e de direito e </a:t>
                      </a:r>
                    </a:p>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Toda decisão tomada pela Administração na licitação deve ser motivada. </a:t>
                      </a:r>
                    </a:p>
                  </a:txBody>
                  <a:tcPr/>
                </a:tc>
                <a:extLst>
                  <a:ext uri="{0D108BD9-81ED-4DB2-BD59-A6C34878D82A}">
                    <a16:rowId xmlns:a16="http://schemas.microsoft.com/office/drawing/2014/main" xmlns="" val="1512889282"/>
                  </a:ext>
                </a:extLst>
              </a:tr>
            </a:tbl>
          </a:graphicData>
        </a:graphic>
      </p:graphicFrame>
    </p:spTree>
    <p:extLst>
      <p:ext uri="{BB962C8B-B14F-4D97-AF65-F5344CB8AC3E}">
        <p14:creationId xmlns="" xmlns:p14="http://schemas.microsoft.com/office/powerpoint/2010/main" val="207870212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PRINCÍPIOS</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14</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a:extLst>
              <a:ext uri="{FF2B5EF4-FFF2-40B4-BE49-F238E27FC236}">
                <a16:creationId xmlns:a16="http://schemas.microsoft.com/office/drawing/2014/main" xmlns="" id="{BE48FE0A-6DF9-4C87-B0D1-41ED1BCA225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 name="Picture 2">
            <a:extLst>
              <a:ext uri="{FF2B5EF4-FFF2-40B4-BE49-F238E27FC236}">
                <a16:creationId xmlns:a16="http://schemas.microsoft.com/office/drawing/2014/main" xmlns="" id="{5EB87065-334D-4284-AD4D-41E4C50E6B89}"/>
              </a:ext>
            </a:extLst>
          </p:cNvPr>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graphicFrame>
        <p:nvGraphicFramePr>
          <p:cNvPr id="2" name="Tabela 2">
            <a:extLst>
              <a:ext uri="{FF2B5EF4-FFF2-40B4-BE49-F238E27FC236}">
                <a16:creationId xmlns:a16="http://schemas.microsoft.com/office/drawing/2014/main" xmlns="" id="{88600366-9529-4F78-B2FF-DB420B2102B7}"/>
              </a:ext>
            </a:extLst>
          </p:cNvPr>
          <p:cNvGraphicFramePr>
            <a:graphicFrameLocks noGrp="1"/>
          </p:cNvGraphicFramePr>
          <p:nvPr>
            <p:extLst>
              <p:ext uri="{D42A27DB-BD31-4B8C-83A1-F6EECF244321}">
                <p14:modId xmlns="" xmlns:p14="http://schemas.microsoft.com/office/powerpoint/2010/main" val="174368296"/>
              </p:ext>
            </p:extLst>
          </p:nvPr>
        </p:nvGraphicFramePr>
        <p:xfrm>
          <a:off x="1199455" y="1736654"/>
          <a:ext cx="9721079" cy="4419600"/>
        </p:xfrm>
        <a:graphic>
          <a:graphicData uri="http://schemas.openxmlformats.org/drawingml/2006/table">
            <a:tbl>
              <a:tblPr firstRow="1" bandRow="1">
                <a:tableStyleId>{5DA37D80-6434-44D0-A028-1B22A696006F}</a:tableStyleId>
              </a:tblPr>
              <a:tblGrid>
                <a:gridCol w="2306802">
                  <a:extLst>
                    <a:ext uri="{9D8B030D-6E8A-4147-A177-3AD203B41FA5}">
                      <a16:colId xmlns:a16="http://schemas.microsoft.com/office/drawing/2014/main" xmlns="" val="322635737"/>
                    </a:ext>
                  </a:extLst>
                </a:gridCol>
                <a:gridCol w="7414277">
                  <a:extLst>
                    <a:ext uri="{9D8B030D-6E8A-4147-A177-3AD203B41FA5}">
                      <a16:colId xmlns:a16="http://schemas.microsoft.com/office/drawing/2014/main" xmlns="" val="8142859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200" b="1" kern="1200" dirty="0">
                          <a:solidFill>
                            <a:schemeClr val="tx1"/>
                          </a:solidFill>
                          <a:effectLst/>
                          <a:latin typeface="Arial" panose="020B0604020202020204" pitchFamily="34" charset="0"/>
                          <a:ea typeface="+mn-ea"/>
                          <a:cs typeface="Arial" panose="020B0604020202020204" pitchFamily="34" charset="0"/>
                        </a:rPr>
                        <a:t>Planejamento</a:t>
                      </a:r>
                      <a:endParaRPr lang="pt-BR" sz="2200" kern="1200" dirty="0">
                        <a:solidFill>
                          <a:schemeClr val="tx1"/>
                        </a:solidFill>
                        <a:effectLst/>
                        <a:latin typeface="Arial" panose="020B0604020202020204" pitchFamily="34" charset="0"/>
                        <a:ea typeface="+mn-ea"/>
                        <a:cs typeface="Arial" panose="020B0604020202020204" pitchFamily="34" charset="0"/>
                      </a:endParaRPr>
                    </a:p>
                  </a:txBody>
                  <a:tcPr anchor="ctr"/>
                </a:tc>
                <a:tc>
                  <a:txBody>
                    <a:bodyPr/>
                    <a:lstStyle/>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As contratações devem ser planejadas, em todos os níveis </a:t>
                      </a:r>
                      <a:r>
                        <a:rPr lang="pt-BR" sz="2200" b="1" i="0" kern="1200" dirty="0">
                          <a:solidFill>
                            <a:srgbClr val="0000FF"/>
                          </a:solidFill>
                          <a:effectLst/>
                          <a:latin typeface="Arial" panose="020B0604020202020204" pitchFamily="34" charset="0"/>
                          <a:ea typeface="+mn-ea"/>
                          <a:cs typeface="Arial" panose="020B0604020202020204" pitchFamily="34" charset="0"/>
                        </a:rPr>
                        <a:t>(Instrumentos importantes)</a:t>
                      </a:r>
                      <a:r>
                        <a:rPr lang="pt-BR" sz="2200" b="0" i="0" kern="1200" dirty="0">
                          <a:solidFill>
                            <a:schemeClr val="tx1"/>
                          </a:solidFill>
                          <a:effectLst/>
                          <a:latin typeface="Arial" panose="020B0604020202020204" pitchFamily="34" charset="0"/>
                          <a:ea typeface="+mn-ea"/>
                          <a:cs typeface="Arial" panose="020B0604020202020204" pitchFamily="34" charset="0"/>
                        </a:rPr>
                        <a:t>:</a:t>
                      </a:r>
                      <a:endParaRPr lang="pt-BR" sz="2200" b="0" kern="1200" dirty="0">
                        <a:solidFill>
                          <a:schemeClr val="tx1"/>
                        </a:solidFill>
                        <a:effectLst/>
                        <a:latin typeface="Arial" panose="020B0604020202020204" pitchFamily="34" charset="0"/>
                        <a:ea typeface="+mn-ea"/>
                        <a:cs typeface="Arial" panose="020B0604020202020204" pitchFamily="34" charset="0"/>
                      </a:endParaRPr>
                    </a:p>
                    <a:p>
                      <a:pPr marL="342900" indent="-342900" algn="just">
                        <a:spcBef>
                          <a:spcPts val="1200"/>
                        </a:spcBef>
                        <a:buFont typeface="Arial" panose="020B0604020202020204" pitchFamily="34" charset="0"/>
                        <a:buChar char="•"/>
                      </a:pPr>
                      <a:r>
                        <a:rPr lang="pt-BR" sz="2200" b="1" kern="1200" dirty="0">
                          <a:solidFill>
                            <a:schemeClr val="tx1"/>
                          </a:solidFill>
                          <a:effectLst/>
                          <a:latin typeface="Arial" panose="020B0604020202020204" pitchFamily="34" charset="0"/>
                          <a:ea typeface="+mn-ea"/>
                          <a:cs typeface="Arial" panose="020B0604020202020204" pitchFamily="34" charset="0"/>
                        </a:rPr>
                        <a:t>Plano de contratações anual (PCA)</a:t>
                      </a:r>
                      <a:r>
                        <a:rPr lang="pt-BR" sz="2200" b="0" kern="1200" dirty="0">
                          <a:solidFill>
                            <a:schemeClr val="tx1"/>
                          </a:solidFill>
                          <a:effectLst/>
                          <a:latin typeface="Arial" panose="020B0604020202020204" pitchFamily="34" charset="0"/>
                          <a:ea typeface="+mn-ea"/>
                          <a:cs typeface="Arial" panose="020B0604020202020204" pitchFamily="34" charset="0"/>
                        </a:rPr>
                        <a:t>: documento elaborado a partir dos documentos de formalização das demandas, com o objetivo de racionalizar as contratações e garantir o alinhamento com o seu planejamento estratégico e subsidiar a elaboração das respectivas leis orçamentárias. e</a:t>
                      </a:r>
                    </a:p>
                    <a:p>
                      <a:pPr marL="342900" indent="-342900" algn="just">
                        <a:spcBef>
                          <a:spcPts val="1200"/>
                        </a:spcBef>
                        <a:buFont typeface="Arial" panose="020B0604020202020204" pitchFamily="34" charset="0"/>
                        <a:buChar char="•"/>
                      </a:pPr>
                      <a:r>
                        <a:rPr lang="pt-BR" sz="2200" b="1" kern="1200" dirty="0">
                          <a:solidFill>
                            <a:schemeClr val="tx1"/>
                          </a:solidFill>
                          <a:effectLst/>
                          <a:latin typeface="Arial" panose="020B0604020202020204" pitchFamily="34" charset="0"/>
                          <a:ea typeface="+mn-ea"/>
                          <a:cs typeface="Arial" panose="020B0604020202020204" pitchFamily="34" charset="0"/>
                        </a:rPr>
                        <a:t>Estudo técnico preliminar (ETP)</a:t>
                      </a:r>
                      <a:r>
                        <a:rPr lang="pt-BR" sz="2200" b="0" kern="1200" dirty="0">
                          <a:solidFill>
                            <a:schemeClr val="tx1"/>
                          </a:solidFill>
                          <a:effectLst/>
                          <a:latin typeface="Arial" panose="020B0604020202020204" pitchFamily="34" charset="0"/>
                          <a:ea typeface="+mn-ea"/>
                          <a:cs typeface="Arial" panose="020B0604020202020204" pitchFamily="34" charset="0"/>
                        </a:rPr>
                        <a:t>: primeira etapa do planejamento, define o interesse público, identifica a melhor solução e conclui pela viabilidade da contratação.</a:t>
                      </a:r>
                    </a:p>
                  </a:txBody>
                  <a:tcPr/>
                </a:tc>
                <a:extLst>
                  <a:ext uri="{0D108BD9-81ED-4DB2-BD59-A6C34878D82A}">
                    <a16:rowId xmlns:a16="http://schemas.microsoft.com/office/drawing/2014/main" xmlns="" val="1722748130"/>
                  </a:ext>
                </a:extLst>
              </a:tr>
            </a:tbl>
          </a:graphicData>
        </a:graphic>
      </p:graphicFrame>
      <p:sp>
        <p:nvSpPr>
          <p:cNvPr id="9" name="CaixaDeTexto 8">
            <a:extLst>
              <a:ext uri="{FF2B5EF4-FFF2-40B4-BE49-F238E27FC236}">
                <a16:creationId xmlns:a16="http://schemas.microsoft.com/office/drawing/2014/main" xmlns="" id="{72F88830-942A-40A0-B98E-527FF0B3D2A4}"/>
              </a:ext>
            </a:extLst>
          </p:cNvPr>
          <p:cNvSpPr txBox="1"/>
          <p:nvPr/>
        </p:nvSpPr>
        <p:spPr>
          <a:xfrm>
            <a:off x="1103710" y="1183889"/>
            <a:ext cx="8398078" cy="530145"/>
          </a:xfrm>
          <a:prstGeom prst="rect">
            <a:avLst/>
          </a:prstGeom>
          <a:noFill/>
        </p:spPr>
        <p:txBody>
          <a:bodyPr wrap="square">
            <a:spAutoFit/>
          </a:bodyPr>
          <a:lstStyle/>
          <a:p>
            <a:pPr algn="just">
              <a:lnSpc>
                <a:spcPct val="107000"/>
              </a:lnSpc>
              <a:spcAft>
                <a:spcPts val="800"/>
              </a:spcAft>
            </a:pPr>
            <a:r>
              <a:rPr lang="pt-BR" sz="28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PRINCÍPIOS</a:t>
            </a:r>
            <a:endParaRPr lang="pt-B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04402399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PRINCÍPIOS</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15</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a:extLst>
              <a:ext uri="{FF2B5EF4-FFF2-40B4-BE49-F238E27FC236}">
                <a16:creationId xmlns:a16="http://schemas.microsoft.com/office/drawing/2014/main" xmlns="" id="{BE48FE0A-6DF9-4C87-B0D1-41ED1BCA225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 name="Picture 2">
            <a:extLst>
              <a:ext uri="{FF2B5EF4-FFF2-40B4-BE49-F238E27FC236}">
                <a16:creationId xmlns:a16="http://schemas.microsoft.com/office/drawing/2014/main" xmlns="" id="{5EB87065-334D-4284-AD4D-41E4C50E6B89}"/>
              </a:ext>
            </a:extLst>
          </p:cNvPr>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11" name="CaixaDeTexto 10">
            <a:extLst>
              <a:ext uri="{FF2B5EF4-FFF2-40B4-BE49-F238E27FC236}">
                <a16:creationId xmlns:a16="http://schemas.microsoft.com/office/drawing/2014/main" xmlns="" id="{D4E655A0-C62B-4048-A175-427BC8623D93}"/>
              </a:ext>
            </a:extLst>
          </p:cNvPr>
          <p:cNvSpPr txBox="1"/>
          <p:nvPr/>
        </p:nvSpPr>
        <p:spPr>
          <a:xfrm>
            <a:off x="1199456" y="1210931"/>
            <a:ext cx="8398078" cy="530145"/>
          </a:xfrm>
          <a:prstGeom prst="rect">
            <a:avLst/>
          </a:prstGeom>
          <a:noFill/>
        </p:spPr>
        <p:txBody>
          <a:bodyPr wrap="square">
            <a:spAutoFit/>
          </a:bodyPr>
          <a:lstStyle/>
          <a:p>
            <a:pPr algn="just">
              <a:lnSpc>
                <a:spcPct val="107000"/>
              </a:lnSpc>
              <a:spcAft>
                <a:spcPts val="800"/>
              </a:spcAft>
            </a:pPr>
            <a:r>
              <a:rPr lang="pt-BR" sz="28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PRINCÍPIOS</a:t>
            </a:r>
            <a:endParaRPr lang="pt-B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ela 2">
            <a:extLst>
              <a:ext uri="{FF2B5EF4-FFF2-40B4-BE49-F238E27FC236}">
                <a16:creationId xmlns:a16="http://schemas.microsoft.com/office/drawing/2014/main" xmlns="" id="{88600366-9529-4F78-B2FF-DB420B2102B7}"/>
              </a:ext>
            </a:extLst>
          </p:cNvPr>
          <p:cNvGraphicFramePr>
            <a:graphicFrameLocks noGrp="1"/>
          </p:cNvGraphicFramePr>
          <p:nvPr>
            <p:extLst>
              <p:ext uri="{D42A27DB-BD31-4B8C-83A1-F6EECF244321}">
                <p14:modId xmlns="" xmlns:p14="http://schemas.microsoft.com/office/powerpoint/2010/main" val="2865529253"/>
              </p:ext>
            </p:extLst>
          </p:nvPr>
        </p:nvGraphicFramePr>
        <p:xfrm>
          <a:off x="1271464" y="1885982"/>
          <a:ext cx="9649071" cy="3429635"/>
        </p:xfrm>
        <a:graphic>
          <a:graphicData uri="http://schemas.openxmlformats.org/drawingml/2006/table">
            <a:tbl>
              <a:tblPr firstRow="1" bandRow="1">
                <a:tableStyleId>{5DA37D80-6434-44D0-A028-1B22A696006F}</a:tableStyleId>
              </a:tblPr>
              <a:tblGrid>
                <a:gridCol w="2014092">
                  <a:extLst>
                    <a:ext uri="{9D8B030D-6E8A-4147-A177-3AD203B41FA5}">
                      <a16:colId xmlns:a16="http://schemas.microsoft.com/office/drawing/2014/main" xmlns="" val="322635737"/>
                    </a:ext>
                  </a:extLst>
                </a:gridCol>
                <a:gridCol w="7634979">
                  <a:extLst>
                    <a:ext uri="{9D8B030D-6E8A-4147-A177-3AD203B41FA5}">
                      <a16:colId xmlns:a16="http://schemas.microsoft.com/office/drawing/2014/main" xmlns="" val="8142859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200" b="1" kern="1200" dirty="0">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t-BR" sz="2200" b="1" kern="1200" dirty="0">
                          <a:solidFill>
                            <a:srgbClr val="C00000"/>
                          </a:solidFill>
                          <a:effectLst/>
                          <a:latin typeface="Arial" panose="020B0604020202020204" pitchFamily="34" charset="0"/>
                          <a:ea typeface="+mn-ea"/>
                          <a:cs typeface="Arial" panose="020B0604020202020204" pitchFamily="34" charset="0"/>
                        </a:rPr>
                        <a:t>Segregação de funções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200" kern="1200" dirty="0">
                        <a:solidFill>
                          <a:schemeClr val="tx1"/>
                        </a:solidFill>
                        <a:effectLst/>
                        <a:latin typeface="Arial" panose="020B0604020202020204" pitchFamily="34" charset="0"/>
                        <a:ea typeface="+mn-ea"/>
                        <a:cs typeface="Arial" panose="020B0604020202020204" pitchFamily="34" charset="0"/>
                      </a:endParaRPr>
                    </a:p>
                  </a:txBody>
                  <a:tcPr anchor="ctr"/>
                </a:tc>
                <a:tc>
                  <a:txBody>
                    <a:bodyPr/>
                    <a:lstStyle/>
                    <a:p>
                      <a:pPr algn="just">
                        <a:lnSpc>
                          <a:spcPct val="107000"/>
                        </a:lnSpc>
                        <a:spcAft>
                          <a:spcPts val="800"/>
                        </a:spcAft>
                      </a:pPr>
                      <a:r>
                        <a:rPr lang="pt-BR" sz="2200" b="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342900" indent="-342900" algn="just">
                        <a:lnSpc>
                          <a:spcPct val="107000"/>
                        </a:lnSpc>
                        <a:spcAft>
                          <a:spcPts val="800"/>
                        </a:spcAft>
                        <a:buFont typeface="Arial" panose="020B0604020202020204" pitchFamily="34" charset="0"/>
                        <a:buChar char="•"/>
                      </a:pPr>
                      <a:r>
                        <a:rPr lang="pt-BR" sz="2200" b="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O mesmo agente não pode praticar diversas atribuições relevantes e sujeitas a risco, especialmente quando ele puder cometer e ocultar fraudes.</a:t>
                      </a:r>
                    </a:p>
                    <a:p>
                      <a:pPr algn="just">
                        <a:lnSpc>
                          <a:spcPct val="107000"/>
                        </a:lnSpc>
                        <a:spcAft>
                          <a:spcPts val="800"/>
                        </a:spcAft>
                      </a:pPr>
                      <a:endParaRPr lang="pt-B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722748130"/>
                  </a:ext>
                </a:extLst>
              </a:tr>
              <a:tr h="370840">
                <a:tc>
                  <a:txBody>
                    <a:bodyPr/>
                    <a:lstStyle/>
                    <a:p>
                      <a:pPr algn="ctr"/>
                      <a:endParaRPr lang="pt-BR" sz="2200" b="1" kern="1200" dirty="0">
                        <a:solidFill>
                          <a:schemeClr val="tx1"/>
                        </a:solidFill>
                        <a:effectLst/>
                        <a:latin typeface="Arial" panose="020B0604020202020204" pitchFamily="34" charset="0"/>
                        <a:ea typeface="+mn-ea"/>
                        <a:cs typeface="Arial" panose="020B0604020202020204" pitchFamily="34" charset="0"/>
                      </a:endParaRPr>
                    </a:p>
                    <a:p>
                      <a:pPr algn="ctr"/>
                      <a:r>
                        <a:rPr lang="pt-BR" sz="2200" b="1" kern="1200" dirty="0">
                          <a:solidFill>
                            <a:schemeClr val="tx1"/>
                          </a:solidFill>
                          <a:effectLst/>
                          <a:latin typeface="Arial" panose="020B0604020202020204" pitchFamily="34" charset="0"/>
                          <a:ea typeface="+mn-ea"/>
                          <a:cs typeface="Arial" panose="020B0604020202020204" pitchFamily="34" charset="0"/>
                        </a:rPr>
                        <a:t>Vinculação ao edital </a:t>
                      </a:r>
                    </a:p>
                    <a:p>
                      <a:pPr algn="ct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buFont typeface="Arial" panose="020B0604020202020204" pitchFamily="34" charset="0"/>
                        <a:buChar char="•"/>
                      </a:pPr>
                      <a:endParaRPr lang="pt-BR" sz="2200" b="0" i="0" kern="1200" dirty="0">
                        <a:solidFill>
                          <a:schemeClr val="tx1"/>
                        </a:solidFill>
                        <a:effectLst/>
                        <a:latin typeface="Arial" panose="020B0604020202020204" pitchFamily="34" charset="0"/>
                        <a:ea typeface="+mn-ea"/>
                        <a:cs typeface="Arial" panose="020B0604020202020204" pitchFamily="34" charset="0"/>
                      </a:endParaRPr>
                    </a:p>
                    <a:p>
                      <a:pPr marL="342900" indent="-342900">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O processo licitatório deverá ser conduzido conforme as regras previamente definidas no edital da licitação (vincula Administração e Licitantes).</a:t>
                      </a:r>
                      <a:endParaRPr lang="pt-BR" sz="2200" b="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1088749597"/>
                  </a:ext>
                </a:extLst>
              </a:tr>
            </a:tbl>
          </a:graphicData>
        </a:graphic>
      </p:graphicFrame>
    </p:spTree>
    <p:extLst>
      <p:ext uri="{BB962C8B-B14F-4D97-AF65-F5344CB8AC3E}">
        <p14:creationId xmlns="" xmlns:p14="http://schemas.microsoft.com/office/powerpoint/2010/main" val="16915178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PRINCÍPIOS</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16</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a:extLst>
              <a:ext uri="{FF2B5EF4-FFF2-40B4-BE49-F238E27FC236}">
                <a16:creationId xmlns:a16="http://schemas.microsoft.com/office/drawing/2014/main" xmlns="" id="{BE48FE0A-6DF9-4C87-B0D1-41ED1BCA225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 name="Picture 2">
            <a:extLst>
              <a:ext uri="{FF2B5EF4-FFF2-40B4-BE49-F238E27FC236}">
                <a16:creationId xmlns:a16="http://schemas.microsoft.com/office/drawing/2014/main" xmlns="" id="{5EB87065-334D-4284-AD4D-41E4C50E6B89}"/>
              </a:ext>
            </a:extLst>
          </p:cNvPr>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11" name="CaixaDeTexto 10">
            <a:extLst>
              <a:ext uri="{FF2B5EF4-FFF2-40B4-BE49-F238E27FC236}">
                <a16:creationId xmlns:a16="http://schemas.microsoft.com/office/drawing/2014/main" xmlns="" id="{D4E655A0-C62B-4048-A175-427BC8623D93}"/>
              </a:ext>
            </a:extLst>
          </p:cNvPr>
          <p:cNvSpPr txBox="1"/>
          <p:nvPr/>
        </p:nvSpPr>
        <p:spPr>
          <a:xfrm>
            <a:off x="1196088" y="1261268"/>
            <a:ext cx="8398078" cy="530145"/>
          </a:xfrm>
          <a:prstGeom prst="rect">
            <a:avLst/>
          </a:prstGeom>
          <a:noFill/>
        </p:spPr>
        <p:txBody>
          <a:bodyPr wrap="square">
            <a:spAutoFit/>
          </a:bodyPr>
          <a:lstStyle/>
          <a:p>
            <a:pPr algn="just">
              <a:lnSpc>
                <a:spcPct val="107000"/>
              </a:lnSpc>
              <a:spcAft>
                <a:spcPts val="800"/>
              </a:spcAft>
            </a:pPr>
            <a:r>
              <a:rPr lang="pt-BR" sz="28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PRINCÍPIOS</a:t>
            </a:r>
            <a:endParaRPr lang="pt-B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ela 2">
            <a:extLst>
              <a:ext uri="{FF2B5EF4-FFF2-40B4-BE49-F238E27FC236}">
                <a16:creationId xmlns:a16="http://schemas.microsoft.com/office/drawing/2014/main" xmlns="" id="{88600366-9529-4F78-B2FF-DB420B2102B7}"/>
              </a:ext>
            </a:extLst>
          </p:cNvPr>
          <p:cNvGraphicFramePr>
            <a:graphicFrameLocks noGrp="1"/>
          </p:cNvGraphicFramePr>
          <p:nvPr>
            <p:extLst>
              <p:ext uri="{D42A27DB-BD31-4B8C-83A1-F6EECF244321}">
                <p14:modId xmlns="" xmlns:p14="http://schemas.microsoft.com/office/powerpoint/2010/main" val="2889721949"/>
              </p:ext>
            </p:extLst>
          </p:nvPr>
        </p:nvGraphicFramePr>
        <p:xfrm>
          <a:off x="1307467" y="1866188"/>
          <a:ext cx="9578247" cy="3200400"/>
        </p:xfrm>
        <a:graphic>
          <a:graphicData uri="http://schemas.openxmlformats.org/drawingml/2006/table">
            <a:tbl>
              <a:tblPr firstRow="1" bandRow="1">
                <a:tableStyleId>{5DA37D80-6434-44D0-A028-1B22A696006F}</a:tableStyleId>
              </a:tblPr>
              <a:tblGrid>
                <a:gridCol w="2304540">
                  <a:extLst>
                    <a:ext uri="{9D8B030D-6E8A-4147-A177-3AD203B41FA5}">
                      <a16:colId xmlns:a16="http://schemas.microsoft.com/office/drawing/2014/main" xmlns="" val="322635737"/>
                    </a:ext>
                  </a:extLst>
                </a:gridCol>
                <a:gridCol w="7273707">
                  <a:extLst>
                    <a:ext uri="{9D8B030D-6E8A-4147-A177-3AD203B41FA5}">
                      <a16:colId xmlns:a16="http://schemas.microsoft.com/office/drawing/2014/main" xmlns="" val="81428590"/>
                    </a:ext>
                  </a:extLst>
                </a:gridCol>
              </a:tblGrid>
              <a:tr h="370840">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Julgamento objetivo</a:t>
                      </a: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lgn="just">
                        <a:buFont typeface="Arial" panose="020B0604020202020204" pitchFamily="34" charset="0"/>
                        <a:buChar char="•"/>
                      </a:pPr>
                      <a:endParaRPr lang="pt-BR" sz="2200" b="0" i="0" kern="1200" dirty="0">
                        <a:solidFill>
                          <a:schemeClr val="tx1"/>
                        </a:solidFill>
                        <a:effectLst/>
                        <a:latin typeface="Arial" panose="020B0604020202020204" pitchFamily="34" charset="0"/>
                        <a:ea typeface="+mn-ea"/>
                        <a:cs typeface="Arial" panose="020B0604020202020204" pitchFamily="34" charset="0"/>
                      </a:endParaRPr>
                    </a:p>
                    <a:p>
                      <a:pPr marL="342900" indent="-342900" algn="just">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A administração deverá apurar a proposta de </a:t>
                      </a:r>
                      <a:r>
                        <a:rPr lang="pt-BR" sz="2200" b="1" i="0" kern="1200" dirty="0">
                          <a:solidFill>
                            <a:srgbClr val="C00000"/>
                          </a:solidFill>
                          <a:effectLst/>
                          <a:latin typeface="Arial" panose="020B0604020202020204" pitchFamily="34" charset="0"/>
                          <a:ea typeface="+mn-ea"/>
                          <a:cs typeface="Arial" panose="020B0604020202020204" pitchFamily="34" charset="0"/>
                        </a:rPr>
                        <a:t>forma objetiva</a:t>
                      </a:r>
                      <a:r>
                        <a:rPr lang="pt-BR" sz="2200" b="0" i="0" kern="1200" dirty="0">
                          <a:solidFill>
                            <a:schemeClr val="tx1"/>
                          </a:solidFill>
                          <a:effectLst/>
                          <a:latin typeface="Arial" panose="020B0604020202020204" pitchFamily="34" charset="0"/>
                          <a:ea typeface="+mn-ea"/>
                          <a:cs typeface="Arial" panose="020B0604020202020204" pitchFamily="34" charset="0"/>
                        </a:rPr>
                        <a:t>, por meio de critérios de julgamento constantes no edital de licitação, </a:t>
                      </a:r>
                      <a:r>
                        <a:rPr lang="pt-BR" sz="2200" b="1" i="0" kern="1200" dirty="0">
                          <a:solidFill>
                            <a:srgbClr val="C00000"/>
                          </a:solidFill>
                          <a:effectLst/>
                          <a:latin typeface="Arial" panose="020B0604020202020204" pitchFamily="34" charset="0"/>
                          <a:ea typeface="+mn-ea"/>
                          <a:cs typeface="Arial" panose="020B0604020202020204" pitchFamily="34" charset="0"/>
                        </a:rPr>
                        <a:t>restringindo ou eliminando a subjetividade </a:t>
                      </a:r>
                      <a:r>
                        <a:rPr lang="pt-BR" sz="2200" b="1" i="0" kern="1200" dirty="0">
                          <a:solidFill>
                            <a:srgbClr val="0000FF"/>
                          </a:solidFill>
                          <a:effectLst/>
                          <a:latin typeface="Arial" panose="020B0604020202020204" pitchFamily="34" charset="0"/>
                          <a:ea typeface="+mn-ea"/>
                          <a:cs typeface="Arial" panose="020B0604020202020204" pitchFamily="34" charset="0"/>
                        </a:rPr>
                        <a:t>(impessoalidade)</a:t>
                      </a:r>
                      <a:r>
                        <a:rPr lang="pt-BR" sz="2200" b="0" i="0" kern="1200" dirty="0">
                          <a:solidFill>
                            <a:srgbClr val="0000FF"/>
                          </a:solidFill>
                          <a:effectLst/>
                          <a:latin typeface="Arial" panose="020B0604020202020204" pitchFamily="34" charset="0"/>
                          <a:ea typeface="+mn-ea"/>
                          <a:cs typeface="Arial" panose="020B0604020202020204" pitchFamily="34" charset="0"/>
                        </a:rPr>
                        <a:t>.</a:t>
                      </a:r>
                      <a:endParaRPr lang="pt-BR" sz="2200" b="0" dirty="0">
                        <a:solidFill>
                          <a:srgbClr val="0000FF"/>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512889282"/>
                  </a:ext>
                </a:extLst>
              </a:tr>
              <a:tr h="370840">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Segurança jurídica</a:t>
                      </a: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buFont typeface="Arial" panose="020B0604020202020204" pitchFamily="34" charset="0"/>
                        <a:buChar char="•"/>
                      </a:pPr>
                      <a:endParaRPr lang="pt-BR" sz="2200" b="0" i="0" kern="1200" dirty="0">
                        <a:solidFill>
                          <a:schemeClr val="tx1"/>
                        </a:solidFill>
                        <a:effectLst/>
                        <a:latin typeface="Arial" panose="020B0604020202020204" pitchFamily="34" charset="0"/>
                        <a:ea typeface="+mn-ea"/>
                        <a:cs typeface="Arial" panose="020B0604020202020204" pitchFamily="34" charset="0"/>
                      </a:endParaRPr>
                    </a:p>
                    <a:p>
                      <a:pPr marL="342900" indent="-342900">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Estabilidade das relações jurídicas e</a:t>
                      </a:r>
                      <a:endParaRPr lang="pt-BR" sz="2200" kern="1200" dirty="0">
                        <a:solidFill>
                          <a:schemeClr val="tx1"/>
                        </a:solidFill>
                        <a:effectLst/>
                        <a:latin typeface="Arial" panose="020B0604020202020204" pitchFamily="34" charset="0"/>
                        <a:ea typeface="+mn-ea"/>
                        <a:cs typeface="Arial" panose="020B0604020202020204" pitchFamily="34" charset="0"/>
                      </a:endParaRPr>
                    </a:p>
                    <a:p>
                      <a:pPr marL="342900" indent="-342900">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Uniformidade de entendimentos.</a:t>
                      </a:r>
                    </a:p>
                    <a:p>
                      <a:pPr marL="342900" indent="-342900">
                        <a:buFont typeface="Arial" panose="020B0604020202020204" pitchFamily="34" charset="0"/>
                        <a:buChar char="•"/>
                      </a:pPr>
                      <a:endParaRPr lang="pt-BR" sz="2200" b="0" i="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1153687721"/>
                  </a:ext>
                </a:extLst>
              </a:tr>
            </a:tbl>
          </a:graphicData>
        </a:graphic>
      </p:graphicFrame>
    </p:spTree>
    <p:extLst>
      <p:ext uri="{BB962C8B-B14F-4D97-AF65-F5344CB8AC3E}">
        <p14:creationId xmlns="" xmlns:p14="http://schemas.microsoft.com/office/powerpoint/2010/main" val="24143483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PRINCÍPIOS</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17</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a:extLst>
              <a:ext uri="{FF2B5EF4-FFF2-40B4-BE49-F238E27FC236}">
                <a16:creationId xmlns:a16="http://schemas.microsoft.com/office/drawing/2014/main" xmlns="" id="{BE48FE0A-6DF9-4C87-B0D1-41ED1BCA225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8" name="Picture 2">
            <a:extLst>
              <a:ext uri="{FF2B5EF4-FFF2-40B4-BE49-F238E27FC236}">
                <a16:creationId xmlns:a16="http://schemas.microsoft.com/office/drawing/2014/main" xmlns="" id="{5EB87065-334D-4284-AD4D-41E4C50E6B89}"/>
              </a:ext>
            </a:extLst>
          </p:cNvPr>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11" name="CaixaDeTexto 10">
            <a:extLst>
              <a:ext uri="{FF2B5EF4-FFF2-40B4-BE49-F238E27FC236}">
                <a16:creationId xmlns:a16="http://schemas.microsoft.com/office/drawing/2014/main" xmlns="" id="{D4E655A0-C62B-4048-A175-427BC8623D93}"/>
              </a:ext>
            </a:extLst>
          </p:cNvPr>
          <p:cNvSpPr txBox="1"/>
          <p:nvPr/>
        </p:nvSpPr>
        <p:spPr>
          <a:xfrm>
            <a:off x="1188045" y="1154226"/>
            <a:ext cx="8398078" cy="530145"/>
          </a:xfrm>
          <a:prstGeom prst="rect">
            <a:avLst/>
          </a:prstGeom>
          <a:noFill/>
        </p:spPr>
        <p:txBody>
          <a:bodyPr wrap="square">
            <a:spAutoFit/>
          </a:bodyPr>
          <a:lstStyle/>
          <a:p>
            <a:pPr algn="just">
              <a:lnSpc>
                <a:spcPct val="107000"/>
              </a:lnSpc>
              <a:spcAft>
                <a:spcPts val="800"/>
              </a:spcAft>
            </a:pPr>
            <a:r>
              <a:rPr lang="pt-BR" sz="2800" b="1"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PRINCÍPIOS</a:t>
            </a:r>
            <a:endParaRPr lang="pt-B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ela 2">
            <a:extLst>
              <a:ext uri="{FF2B5EF4-FFF2-40B4-BE49-F238E27FC236}">
                <a16:creationId xmlns:a16="http://schemas.microsoft.com/office/drawing/2014/main" xmlns="" id="{88600366-9529-4F78-B2FF-DB420B2102B7}"/>
              </a:ext>
            </a:extLst>
          </p:cNvPr>
          <p:cNvGraphicFramePr>
            <a:graphicFrameLocks noGrp="1"/>
          </p:cNvGraphicFramePr>
          <p:nvPr>
            <p:extLst>
              <p:ext uri="{D42A27DB-BD31-4B8C-83A1-F6EECF244321}">
                <p14:modId xmlns="" xmlns:p14="http://schemas.microsoft.com/office/powerpoint/2010/main" val="3912709152"/>
              </p:ext>
            </p:extLst>
          </p:nvPr>
        </p:nvGraphicFramePr>
        <p:xfrm>
          <a:off x="1307467" y="1844824"/>
          <a:ext cx="9577065" cy="4084320"/>
        </p:xfrm>
        <a:graphic>
          <a:graphicData uri="http://schemas.openxmlformats.org/drawingml/2006/table">
            <a:tbl>
              <a:tblPr firstRow="1" bandRow="1">
                <a:tableStyleId>{5DA37D80-6434-44D0-A028-1B22A696006F}</a:tableStyleId>
              </a:tblPr>
              <a:tblGrid>
                <a:gridCol w="2664296">
                  <a:extLst>
                    <a:ext uri="{9D8B030D-6E8A-4147-A177-3AD203B41FA5}">
                      <a16:colId xmlns:a16="http://schemas.microsoft.com/office/drawing/2014/main" xmlns="" val="322635737"/>
                    </a:ext>
                  </a:extLst>
                </a:gridCol>
                <a:gridCol w="6912769">
                  <a:extLst>
                    <a:ext uri="{9D8B030D-6E8A-4147-A177-3AD203B41FA5}">
                      <a16:colId xmlns:a16="http://schemas.microsoft.com/office/drawing/2014/main" xmlns="" val="81428590"/>
                    </a:ext>
                  </a:extLst>
                </a:gridCol>
              </a:tblGrid>
              <a:tr h="370840">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Razoabilidade e proporcionalidade</a:t>
                      </a: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Vedação aos excessos, restrições e exigências; e</a:t>
                      </a:r>
                    </a:p>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Sanções não podem ser exageradas ou excessivamente benevolentes.</a:t>
                      </a:r>
                      <a:endParaRPr lang="pt-BR" sz="2200" b="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587889092"/>
                  </a:ext>
                </a:extLst>
              </a:tr>
              <a:tr h="370840">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Celeridade</a:t>
                      </a: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lgn="just">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A licitação pública deverá ser realizada dentro de prazo razoável, sem que prejudique a contratação.</a:t>
                      </a:r>
                      <a:endParaRPr lang="pt-BR" sz="22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512889282"/>
                  </a:ext>
                </a:extLst>
              </a:tr>
              <a:tr h="370840">
                <a:tc>
                  <a:txBody>
                    <a:bodyPr/>
                    <a:lstStyle/>
                    <a:p>
                      <a:pPr algn="ctr"/>
                      <a:r>
                        <a:rPr lang="pt-BR" sz="2200" b="1" kern="1200" dirty="0">
                          <a:solidFill>
                            <a:schemeClr val="tx1"/>
                          </a:solidFill>
                          <a:effectLst/>
                          <a:latin typeface="Arial" panose="020B0604020202020204" pitchFamily="34" charset="0"/>
                          <a:ea typeface="+mn-ea"/>
                          <a:cs typeface="Arial" panose="020B0604020202020204" pitchFamily="34" charset="0"/>
                        </a:rPr>
                        <a:t>Desenvolvimento nacional sustentável</a:t>
                      </a:r>
                      <a:endParaRPr lang="pt-BR" sz="2200" b="1" dirty="0">
                        <a:latin typeface="Arial" panose="020B0604020202020204" pitchFamily="34" charset="0"/>
                        <a:cs typeface="Arial" panose="020B0604020202020204" pitchFamily="34" charset="0"/>
                      </a:endParaRPr>
                    </a:p>
                  </a:txBody>
                  <a:tcPr anchor="ctr"/>
                </a:tc>
                <a:tc>
                  <a:txBody>
                    <a:bodyPr/>
                    <a:lstStyle/>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As licitações públicas não se destinam apenas a selecionar propostas pelo aspecto econômico em sentido estrito;</a:t>
                      </a:r>
                      <a:endParaRPr lang="pt-BR" sz="2200" kern="1200" dirty="0">
                        <a:solidFill>
                          <a:schemeClr val="tx1"/>
                        </a:solidFill>
                        <a:effectLst/>
                        <a:latin typeface="Arial" panose="020B0604020202020204" pitchFamily="34" charset="0"/>
                        <a:ea typeface="+mn-ea"/>
                        <a:cs typeface="Arial" panose="020B0604020202020204" pitchFamily="34" charset="0"/>
                      </a:endParaRPr>
                    </a:p>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Adoção de requisitos ambientais e</a:t>
                      </a:r>
                      <a:endParaRPr lang="pt-BR" sz="2200" kern="1200" dirty="0">
                        <a:solidFill>
                          <a:schemeClr val="tx1"/>
                        </a:solidFill>
                        <a:effectLst/>
                        <a:latin typeface="Arial" panose="020B0604020202020204" pitchFamily="34" charset="0"/>
                        <a:ea typeface="+mn-ea"/>
                        <a:cs typeface="Arial" panose="020B0604020202020204" pitchFamily="34" charset="0"/>
                      </a:endParaRPr>
                    </a:p>
                    <a:p>
                      <a:pPr marL="342900" indent="-342900" algn="just">
                        <a:spcBef>
                          <a:spcPts val="1200"/>
                        </a:spcBef>
                        <a:buFont typeface="Arial" panose="020B0604020202020204" pitchFamily="34" charset="0"/>
                        <a:buChar char="•"/>
                      </a:pPr>
                      <a:r>
                        <a:rPr lang="pt-BR" sz="2200" b="0" i="0" kern="1200" dirty="0">
                          <a:solidFill>
                            <a:schemeClr val="tx1"/>
                          </a:solidFill>
                          <a:effectLst/>
                          <a:latin typeface="Arial" panose="020B0604020202020204" pitchFamily="34" charset="0"/>
                          <a:ea typeface="+mn-ea"/>
                          <a:cs typeface="Arial" panose="020B0604020202020204" pitchFamily="34" charset="0"/>
                        </a:rPr>
                        <a:t>Desenvolvimento econômico</a:t>
                      </a:r>
                      <a:endParaRPr lang="pt-BR"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153687721"/>
                  </a:ext>
                </a:extLst>
              </a:tr>
            </a:tbl>
          </a:graphicData>
        </a:graphic>
      </p:graphicFrame>
    </p:spTree>
    <p:extLst>
      <p:ext uri="{BB962C8B-B14F-4D97-AF65-F5344CB8AC3E}">
        <p14:creationId xmlns="" xmlns:p14="http://schemas.microsoft.com/office/powerpoint/2010/main" val="318710013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3" name="CaixaDeTexto 2">
            <a:extLst>
              <a:ext uri="{FF2B5EF4-FFF2-40B4-BE49-F238E27FC236}">
                <a16:creationId xmlns:a16="http://schemas.microsoft.com/office/drawing/2014/main" xmlns="" id="{5BC4A320-3FCF-4B5B-BE30-1765EC9D92D3}"/>
              </a:ext>
            </a:extLst>
          </p:cNvPr>
          <p:cNvSpPr txBox="1"/>
          <p:nvPr/>
        </p:nvSpPr>
        <p:spPr>
          <a:xfrm>
            <a:off x="1230474" y="1334704"/>
            <a:ext cx="4577494" cy="461665"/>
          </a:xfrm>
          <a:prstGeom prst="rect">
            <a:avLst/>
          </a:prstGeom>
          <a:noFill/>
        </p:spPr>
        <p:txBody>
          <a:bodyPr wrap="square" rtlCol="0">
            <a:spAutoFit/>
          </a:bodyPr>
          <a:lstStyle/>
          <a:p>
            <a:r>
              <a:rPr lang="pt-BR" sz="2400" dirty="0">
                <a:solidFill>
                  <a:srgbClr val="0000CC"/>
                </a:solidFill>
                <a:latin typeface="Arial Black" panose="020B0A04020102020204" pitchFamily="34" charset="0"/>
              </a:rPr>
              <a:t>APLICAÇÃO</a:t>
            </a:r>
            <a:endParaRPr lang="pt-BR" sz="2800" dirty="0">
              <a:solidFill>
                <a:srgbClr val="0000CC"/>
              </a:solidFill>
              <a:latin typeface="Arial Black" panose="020B0A04020102020204" pitchFamily="34" charset="0"/>
            </a:endParaRPr>
          </a:p>
        </p:txBody>
      </p:sp>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APLICAÇÃO</a:t>
            </a:r>
          </a:p>
        </p:txBody>
      </p:sp>
      <p:sp>
        <p:nvSpPr>
          <p:cNvPr id="14" name="object 3">
            <a:extLst>
              <a:ext uri="{FF2B5EF4-FFF2-40B4-BE49-F238E27FC236}">
                <a16:creationId xmlns:a16="http://schemas.microsoft.com/office/drawing/2014/main" xmlns="" id="{A9903E2C-D335-45F2-87E9-DF862E966DF8}"/>
              </a:ext>
            </a:extLst>
          </p:cNvPr>
          <p:cNvSpPr txBox="1"/>
          <p:nvPr/>
        </p:nvSpPr>
        <p:spPr>
          <a:xfrm>
            <a:off x="1310062" y="1902083"/>
            <a:ext cx="9664239" cy="3159839"/>
          </a:xfrm>
          <a:prstGeom prst="rect">
            <a:avLst/>
          </a:prstGeom>
        </p:spPr>
        <p:txBody>
          <a:bodyPr vert="horz" wrap="square" lIns="0" tIns="0" rIns="0" bIns="0" rtlCol="0">
            <a:spAutoFit/>
          </a:bodyPr>
          <a:lstStyle/>
          <a:p>
            <a:pPr marL="12700">
              <a:lnSpc>
                <a:spcPct val="100000"/>
              </a:lnSpc>
            </a:pPr>
            <a:r>
              <a:rPr lang="pt-BR" sz="2400" b="1" spc="-5" dirty="0">
                <a:solidFill>
                  <a:schemeClr val="tx1"/>
                </a:solidFill>
                <a:latin typeface="Calibri"/>
                <a:cs typeface="Calibri"/>
              </a:rPr>
              <a:t>Ar</a:t>
            </a:r>
            <a:r>
              <a:rPr lang="pt-BR" sz="2400" b="1" dirty="0">
                <a:solidFill>
                  <a:schemeClr val="tx1"/>
                </a:solidFill>
                <a:latin typeface="Calibri"/>
                <a:cs typeface="Calibri"/>
              </a:rPr>
              <a:t>t.</a:t>
            </a:r>
            <a:r>
              <a:rPr lang="pt-BR" sz="2400" b="1" spc="-5" dirty="0">
                <a:solidFill>
                  <a:schemeClr val="tx1"/>
                </a:solidFill>
                <a:latin typeface="Calibri"/>
                <a:cs typeface="Calibri"/>
              </a:rPr>
              <a:t> </a:t>
            </a:r>
            <a:r>
              <a:rPr lang="pt-BR" sz="2400" b="1" dirty="0">
                <a:solidFill>
                  <a:schemeClr val="tx1"/>
                </a:solidFill>
                <a:latin typeface="Calibri"/>
                <a:cs typeface="Calibri"/>
              </a:rPr>
              <a:t>2º</a:t>
            </a:r>
            <a:r>
              <a:rPr lang="pt-BR" sz="2400" b="1" spc="-5" dirty="0">
                <a:solidFill>
                  <a:schemeClr val="tx1"/>
                </a:solidFill>
                <a:latin typeface="Calibri"/>
                <a:cs typeface="Calibri"/>
              </a:rPr>
              <a:t> </a:t>
            </a:r>
            <a:r>
              <a:rPr lang="pt-BR" sz="2400" dirty="0">
                <a:solidFill>
                  <a:schemeClr val="tx1"/>
                </a:solidFill>
                <a:latin typeface="Calibri"/>
                <a:cs typeface="Calibri"/>
              </a:rPr>
              <a:t>E</a:t>
            </a:r>
            <a:r>
              <a:rPr lang="pt-BR" sz="2400" spc="-30" dirty="0">
                <a:solidFill>
                  <a:schemeClr val="tx1"/>
                </a:solidFill>
                <a:latin typeface="Calibri"/>
                <a:cs typeface="Calibri"/>
              </a:rPr>
              <a:t>s</a:t>
            </a:r>
            <a:r>
              <a:rPr lang="pt-BR" sz="2400" spc="-25" dirty="0">
                <a:solidFill>
                  <a:schemeClr val="tx1"/>
                </a:solidFill>
                <a:latin typeface="Calibri"/>
                <a:cs typeface="Calibri"/>
              </a:rPr>
              <a:t>t</a:t>
            </a:r>
            <a:r>
              <a:rPr lang="pt-BR" sz="2400" dirty="0">
                <a:solidFill>
                  <a:schemeClr val="tx1"/>
                </a:solidFill>
                <a:latin typeface="Calibri"/>
                <a:cs typeface="Calibri"/>
              </a:rPr>
              <a:t>a</a:t>
            </a:r>
            <a:r>
              <a:rPr lang="pt-BR" sz="2400" spc="5" dirty="0">
                <a:solidFill>
                  <a:schemeClr val="tx1"/>
                </a:solidFill>
                <a:latin typeface="Calibri"/>
                <a:cs typeface="Calibri"/>
              </a:rPr>
              <a:t> </a:t>
            </a:r>
            <a:r>
              <a:rPr lang="pt-BR" sz="2400" spc="-5" dirty="0">
                <a:solidFill>
                  <a:schemeClr val="tx1"/>
                </a:solidFill>
                <a:latin typeface="Calibri"/>
                <a:cs typeface="Calibri"/>
              </a:rPr>
              <a:t>Le</a:t>
            </a:r>
            <a:r>
              <a:rPr lang="pt-BR" sz="2400" dirty="0">
                <a:solidFill>
                  <a:schemeClr val="tx1"/>
                </a:solidFill>
                <a:latin typeface="Calibri"/>
                <a:cs typeface="Calibri"/>
              </a:rPr>
              <a:t>i</a:t>
            </a:r>
            <a:r>
              <a:rPr lang="pt-BR" sz="2400" spc="-5" dirty="0">
                <a:solidFill>
                  <a:schemeClr val="tx1"/>
                </a:solidFill>
                <a:latin typeface="Calibri"/>
                <a:cs typeface="Calibri"/>
              </a:rPr>
              <a:t> </a:t>
            </a:r>
            <a:r>
              <a:rPr lang="pt-BR" sz="2400" dirty="0">
                <a:solidFill>
                  <a:schemeClr val="tx1"/>
                </a:solidFill>
                <a:latin typeface="Calibri"/>
                <a:cs typeface="Calibri"/>
              </a:rPr>
              <a:t>apli</a:t>
            </a:r>
            <a:r>
              <a:rPr lang="pt-BR" sz="2400" spc="-15" dirty="0">
                <a:solidFill>
                  <a:schemeClr val="tx1"/>
                </a:solidFill>
                <a:latin typeface="Calibri"/>
                <a:cs typeface="Calibri"/>
              </a:rPr>
              <a:t>c</a:t>
            </a:r>
            <a:r>
              <a:rPr lang="pt-BR" sz="2400" dirty="0">
                <a:solidFill>
                  <a:schemeClr val="tx1"/>
                </a:solidFill>
                <a:latin typeface="Calibri"/>
                <a:cs typeface="Calibri"/>
              </a:rPr>
              <a:t>a</a:t>
            </a:r>
            <a:r>
              <a:rPr lang="pt-BR" sz="2400" spc="-5" dirty="0">
                <a:solidFill>
                  <a:schemeClr val="tx1"/>
                </a:solidFill>
                <a:latin typeface="Calibri"/>
                <a:cs typeface="Calibri"/>
              </a:rPr>
              <a:t>-s</a:t>
            </a:r>
            <a:r>
              <a:rPr lang="pt-BR" sz="2400" dirty="0">
                <a:solidFill>
                  <a:schemeClr val="tx1"/>
                </a:solidFill>
                <a:latin typeface="Calibri"/>
                <a:cs typeface="Calibri"/>
              </a:rPr>
              <a:t>e</a:t>
            </a:r>
            <a:r>
              <a:rPr lang="pt-BR" sz="2400" spc="10" dirty="0">
                <a:solidFill>
                  <a:schemeClr val="tx1"/>
                </a:solidFill>
                <a:latin typeface="Calibri"/>
                <a:cs typeface="Calibri"/>
              </a:rPr>
              <a:t> </a:t>
            </a:r>
            <a:r>
              <a:rPr lang="pt-BR" sz="2400" dirty="0">
                <a:solidFill>
                  <a:schemeClr val="tx1"/>
                </a:solidFill>
                <a:latin typeface="Calibri"/>
                <a:cs typeface="Calibri"/>
              </a:rPr>
              <a:t>a:</a:t>
            </a:r>
          </a:p>
          <a:p>
            <a:pPr>
              <a:lnSpc>
                <a:spcPts val="550"/>
              </a:lnSpc>
              <a:spcBef>
                <a:spcPts val="45"/>
              </a:spcBef>
            </a:pPr>
            <a:endParaRPr lang="pt-BR" sz="700" dirty="0">
              <a:solidFill>
                <a:schemeClr val="tx1"/>
              </a:solidFill>
            </a:endParaRPr>
          </a:p>
          <a:p>
            <a:pPr>
              <a:lnSpc>
                <a:spcPts val="1000"/>
              </a:lnSpc>
            </a:pPr>
            <a:endParaRPr lang="pt-BR" sz="1050" dirty="0">
              <a:solidFill>
                <a:schemeClr val="tx1"/>
              </a:solidFill>
            </a:endParaRPr>
          </a:p>
          <a:p>
            <a:pPr marL="12065">
              <a:lnSpc>
                <a:spcPct val="100000"/>
              </a:lnSpc>
              <a:tabLst>
                <a:tab pos="137160" algn="l"/>
              </a:tabLst>
            </a:pPr>
            <a:r>
              <a:rPr lang="pt-BR" sz="2400" dirty="0">
                <a:solidFill>
                  <a:schemeClr val="tx1"/>
                </a:solidFill>
                <a:latin typeface="Calibri"/>
                <a:cs typeface="Calibri"/>
              </a:rPr>
              <a:t>I - </a:t>
            </a:r>
            <a:r>
              <a:rPr lang="pt-BR" sz="2400" b="1" dirty="0">
                <a:solidFill>
                  <a:schemeClr val="tx1"/>
                </a:solidFill>
                <a:latin typeface="Calibri"/>
                <a:cs typeface="Calibri"/>
              </a:rPr>
              <a:t>a</a:t>
            </a:r>
            <a:r>
              <a:rPr lang="pt-BR" sz="2400" b="1" spc="-5" dirty="0">
                <a:solidFill>
                  <a:schemeClr val="tx1"/>
                </a:solidFill>
                <a:latin typeface="Calibri"/>
                <a:cs typeface="Calibri"/>
              </a:rPr>
              <a:t>l</a:t>
            </a:r>
            <a:r>
              <a:rPr lang="pt-BR" sz="2400" b="1" dirty="0">
                <a:solidFill>
                  <a:schemeClr val="tx1"/>
                </a:solidFill>
                <a:latin typeface="Calibri"/>
                <a:cs typeface="Calibri"/>
              </a:rPr>
              <a:t>iena</a:t>
            </a:r>
            <a:r>
              <a:rPr lang="pt-BR" sz="2400" b="1" spc="-15" dirty="0">
                <a:solidFill>
                  <a:schemeClr val="tx1"/>
                </a:solidFill>
                <a:latin typeface="Calibri"/>
                <a:cs typeface="Calibri"/>
              </a:rPr>
              <a:t>ç</a:t>
            </a:r>
            <a:r>
              <a:rPr lang="pt-BR" sz="2400" b="1" dirty="0">
                <a:solidFill>
                  <a:schemeClr val="tx1"/>
                </a:solidFill>
                <a:latin typeface="Calibri"/>
                <a:cs typeface="Calibri"/>
              </a:rPr>
              <a:t>ão</a:t>
            </a:r>
            <a:r>
              <a:rPr lang="pt-BR" sz="2400" b="1" spc="-15" dirty="0">
                <a:solidFill>
                  <a:schemeClr val="tx1"/>
                </a:solidFill>
                <a:latin typeface="Calibri"/>
                <a:cs typeface="Calibri"/>
              </a:rPr>
              <a:t> </a:t>
            </a:r>
            <a:r>
              <a:rPr lang="pt-BR" sz="2400" dirty="0">
                <a:solidFill>
                  <a:schemeClr val="tx1"/>
                </a:solidFill>
                <a:latin typeface="Calibri"/>
                <a:cs typeface="Calibri"/>
              </a:rPr>
              <a:t>e </a:t>
            </a:r>
            <a:r>
              <a:rPr lang="pt-BR" sz="2400" b="1" spc="-15" dirty="0">
                <a:solidFill>
                  <a:schemeClr val="tx1"/>
                </a:solidFill>
                <a:latin typeface="Calibri"/>
                <a:cs typeface="Calibri"/>
              </a:rPr>
              <a:t>c</a:t>
            </a:r>
            <a:r>
              <a:rPr lang="pt-BR" sz="2400" b="1" dirty="0">
                <a:solidFill>
                  <a:schemeClr val="tx1"/>
                </a:solidFill>
                <a:latin typeface="Calibri"/>
                <a:cs typeface="Calibri"/>
              </a:rPr>
              <a:t>on</a:t>
            </a:r>
            <a:r>
              <a:rPr lang="pt-BR" sz="2400" b="1" spc="5" dirty="0">
                <a:solidFill>
                  <a:schemeClr val="tx1"/>
                </a:solidFill>
                <a:latin typeface="Calibri"/>
                <a:cs typeface="Calibri"/>
              </a:rPr>
              <a:t>c</a:t>
            </a:r>
            <a:r>
              <a:rPr lang="pt-BR" sz="2400" b="1" dirty="0">
                <a:solidFill>
                  <a:schemeClr val="tx1"/>
                </a:solidFill>
                <a:latin typeface="Calibri"/>
                <a:cs typeface="Calibri"/>
              </a:rPr>
              <a:t>es</a:t>
            </a:r>
            <a:r>
              <a:rPr lang="pt-BR" sz="2400" b="1" spc="5" dirty="0">
                <a:solidFill>
                  <a:schemeClr val="tx1"/>
                </a:solidFill>
                <a:latin typeface="Calibri"/>
                <a:cs typeface="Calibri"/>
              </a:rPr>
              <a:t>s</a:t>
            </a:r>
            <a:r>
              <a:rPr lang="pt-BR" sz="2400" b="1" dirty="0">
                <a:solidFill>
                  <a:schemeClr val="tx1"/>
                </a:solidFill>
                <a:latin typeface="Calibri"/>
                <a:cs typeface="Calibri"/>
              </a:rPr>
              <a:t>ão</a:t>
            </a:r>
            <a:r>
              <a:rPr lang="pt-BR" sz="2400" b="1" spc="-15" dirty="0">
                <a:solidFill>
                  <a:schemeClr val="tx1"/>
                </a:solidFill>
                <a:latin typeface="Calibri"/>
                <a:cs typeface="Calibri"/>
              </a:rPr>
              <a:t> </a:t>
            </a:r>
            <a:r>
              <a:rPr lang="pt-BR" sz="2400" dirty="0">
                <a:solidFill>
                  <a:schemeClr val="tx1"/>
                </a:solidFill>
                <a:latin typeface="Calibri"/>
                <a:cs typeface="Calibri"/>
              </a:rPr>
              <a:t>de</a:t>
            </a:r>
            <a:r>
              <a:rPr lang="pt-BR" sz="2400" spc="-10" dirty="0">
                <a:solidFill>
                  <a:schemeClr val="tx1"/>
                </a:solidFill>
                <a:latin typeface="Calibri"/>
                <a:cs typeface="Calibri"/>
              </a:rPr>
              <a:t> </a:t>
            </a:r>
            <a:r>
              <a:rPr lang="pt-BR" sz="2400" dirty="0">
                <a:solidFill>
                  <a:schemeClr val="tx1"/>
                </a:solidFill>
                <a:latin typeface="Calibri"/>
                <a:cs typeface="Calibri"/>
              </a:rPr>
              <a:t>di</a:t>
            </a:r>
            <a:r>
              <a:rPr lang="pt-BR" sz="2400" spc="-30" dirty="0">
                <a:solidFill>
                  <a:schemeClr val="tx1"/>
                </a:solidFill>
                <a:latin typeface="Calibri"/>
                <a:cs typeface="Calibri"/>
              </a:rPr>
              <a:t>r</a:t>
            </a:r>
            <a:r>
              <a:rPr lang="pt-BR" sz="2400" dirty="0">
                <a:solidFill>
                  <a:schemeClr val="tx1"/>
                </a:solidFill>
                <a:latin typeface="Calibri"/>
                <a:cs typeface="Calibri"/>
              </a:rPr>
              <a:t>e</a:t>
            </a:r>
            <a:r>
              <a:rPr lang="pt-BR" sz="2400" spc="-5" dirty="0">
                <a:solidFill>
                  <a:schemeClr val="tx1"/>
                </a:solidFill>
                <a:latin typeface="Calibri"/>
                <a:cs typeface="Calibri"/>
              </a:rPr>
              <a:t>i</a:t>
            </a:r>
            <a:r>
              <a:rPr lang="pt-BR" sz="2400" spc="-25" dirty="0">
                <a:solidFill>
                  <a:schemeClr val="tx1"/>
                </a:solidFill>
                <a:latin typeface="Calibri"/>
                <a:cs typeface="Calibri"/>
              </a:rPr>
              <a:t>t</a:t>
            </a:r>
            <a:r>
              <a:rPr lang="pt-BR" sz="2400" dirty="0">
                <a:solidFill>
                  <a:schemeClr val="tx1"/>
                </a:solidFill>
                <a:latin typeface="Calibri"/>
                <a:cs typeface="Calibri"/>
              </a:rPr>
              <a:t>o</a:t>
            </a:r>
            <a:r>
              <a:rPr lang="pt-BR" sz="2400" spc="10" dirty="0">
                <a:solidFill>
                  <a:schemeClr val="tx1"/>
                </a:solidFill>
                <a:latin typeface="Calibri"/>
                <a:cs typeface="Calibri"/>
              </a:rPr>
              <a:t> </a:t>
            </a:r>
            <a:r>
              <a:rPr lang="pt-BR" sz="2400" spc="-30" dirty="0">
                <a:solidFill>
                  <a:schemeClr val="tx1"/>
                </a:solidFill>
                <a:latin typeface="Calibri"/>
                <a:cs typeface="Calibri"/>
              </a:rPr>
              <a:t>r</a:t>
            </a:r>
            <a:r>
              <a:rPr lang="pt-BR" sz="2400" dirty="0">
                <a:solidFill>
                  <a:schemeClr val="tx1"/>
                </a:solidFill>
                <a:latin typeface="Calibri"/>
                <a:cs typeface="Calibri"/>
              </a:rPr>
              <a:t>eal</a:t>
            </a:r>
            <a:r>
              <a:rPr lang="pt-BR" sz="2400" spc="10" dirty="0">
                <a:solidFill>
                  <a:schemeClr val="tx1"/>
                </a:solidFill>
                <a:latin typeface="Calibri"/>
                <a:cs typeface="Calibri"/>
              </a:rPr>
              <a:t> </a:t>
            </a:r>
            <a:r>
              <a:rPr lang="pt-BR" sz="2400" dirty="0">
                <a:solidFill>
                  <a:schemeClr val="tx1"/>
                </a:solidFill>
                <a:latin typeface="Calibri"/>
                <a:cs typeface="Calibri"/>
              </a:rPr>
              <a:t>de</a:t>
            </a:r>
            <a:r>
              <a:rPr lang="pt-BR" sz="2400" spc="-10" dirty="0">
                <a:solidFill>
                  <a:schemeClr val="tx1"/>
                </a:solidFill>
                <a:latin typeface="Calibri"/>
                <a:cs typeface="Calibri"/>
              </a:rPr>
              <a:t> </a:t>
            </a:r>
            <a:r>
              <a:rPr lang="pt-BR" sz="2400" dirty="0">
                <a:solidFill>
                  <a:schemeClr val="tx1"/>
                </a:solidFill>
                <a:latin typeface="Calibri"/>
                <a:cs typeface="Calibri"/>
              </a:rPr>
              <a:t>uso</a:t>
            </a:r>
            <a:r>
              <a:rPr lang="pt-BR" sz="2400" spc="-10" dirty="0">
                <a:solidFill>
                  <a:schemeClr val="tx1"/>
                </a:solidFill>
                <a:latin typeface="Calibri"/>
                <a:cs typeface="Calibri"/>
              </a:rPr>
              <a:t> </a:t>
            </a:r>
            <a:r>
              <a:rPr lang="pt-BR" sz="2400" dirty="0">
                <a:solidFill>
                  <a:schemeClr val="tx1"/>
                </a:solidFill>
                <a:latin typeface="Calibri"/>
                <a:cs typeface="Calibri"/>
              </a:rPr>
              <a:t>de</a:t>
            </a:r>
            <a:r>
              <a:rPr lang="pt-BR" sz="2400" spc="-10" dirty="0">
                <a:solidFill>
                  <a:schemeClr val="tx1"/>
                </a:solidFill>
                <a:latin typeface="Calibri"/>
                <a:cs typeface="Calibri"/>
              </a:rPr>
              <a:t> </a:t>
            </a:r>
            <a:r>
              <a:rPr lang="pt-BR" sz="2400" dirty="0">
                <a:solidFill>
                  <a:schemeClr val="tx1"/>
                </a:solidFill>
                <a:latin typeface="Calibri"/>
                <a:cs typeface="Calibri"/>
              </a:rPr>
              <a:t>bens;</a:t>
            </a:r>
          </a:p>
          <a:p>
            <a:pPr marL="12065">
              <a:lnSpc>
                <a:spcPct val="100000"/>
              </a:lnSpc>
              <a:tabLst>
                <a:tab pos="206375" algn="l"/>
              </a:tabLst>
            </a:pPr>
            <a:r>
              <a:rPr lang="pt-BR" sz="2400" dirty="0">
                <a:solidFill>
                  <a:schemeClr val="tx1"/>
                </a:solidFill>
                <a:latin typeface="Calibri"/>
                <a:cs typeface="Calibri"/>
              </a:rPr>
              <a:t>II -  </a:t>
            </a:r>
            <a:r>
              <a:rPr lang="pt-BR" sz="2400" b="1" spc="-15" dirty="0">
                <a:solidFill>
                  <a:schemeClr val="tx1"/>
                </a:solidFill>
                <a:latin typeface="Calibri"/>
                <a:cs typeface="Calibri"/>
              </a:rPr>
              <a:t>c</a:t>
            </a:r>
            <a:r>
              <a:rPr lang="pt-BR" sz="2400" b="1" dirty="0">
                <a:solidFill>
                  <a:schemeClr val="tx1"/>
                </a:solidFill>
                <a:latin typeface="Calibri"/>
                <a:cs typeface="Calibri"/>
              </a:rPr>
              <a:t>omp</a:t>
            </a:r>
            <a:r>
              <a:rPr lang="pt-BR" sz="2400" b="1" spc="-50" dirty="0">
                <a:solidFill>
                  <a:schemeClr val="tx1"/>
                </a:solidFill>
                <a:latin typeface="Calibri"/>
                <a:cs typeface="Calibri"/>
              </a:rPr>
              <a:t>r</a:t>
            </a:r>
            <a:r>
              <a:rPr lang="pt-BR" sz="2400" b="1" spc="-10" dirty="0">
                <a:solidFill>
                  <a:schemeClr val="tx1"/>
                </a:solidFill>
                <a:latin typeface="Calibri"/>
                <a:cs typeface="Calibri"/>
              </a:rPr>
              <a:t>a</a:t>
            </a:r>
            <a:r>
              <a:rPr lang="pt-BR" sz="2400" dirty="0">
                <a:solidFill>
                  <a:schemeClr val="tx1"/>
                </a:solidFill>
                <a:latin typeface="Calibri"/>
                <a:cs typeface="Calibri"/>
              </a:rPr>
              <a:t>,</a:t>
            </a:r>
            <a:r>
              <a:rPr lang="pt-BR" sz="2400" spc="-5" dirty="0">
                <a:solidFill>
                  <a:schemeClr val="tx1"/>
                </a:solidFill>
                <a:latin typeface="Calibri"/>
                <a:cs typeface="Calibri"/>
              </a:rPr>
              <a:t> </a:t>
            </a:r>
            <a:r>
              <a:rPr lang="pt-BR" sz="2400" dirty="0">
                <a:solidFill>
                  <a:schemeClr val="tx1"/>
                </a:solidFill>
                <a:latin typeface="Calibri"/>
                <a:cs typeface="Calibri"/>
              </a:rPr>
              <a:t>inclu</a:t>
            </a:r>
            <a:r>
              <a:rPr lang="pt-BR" sz="2400" spc="-10" dirty="0">
                <a:solidFill>
                  <a:schemeClr val="tx1"/>
                </a:solidFill>
                <a:latin typeface="Calibri"/>
                <a:cs typeface="Calibri"/>
              </a:rPr>
              <a:t>s</a:t>
            </a:r>
            <a:r>
              <a:rPr lang="pt-BR" sz="2400" dirty="0">
                <a:solidFill>
                  <a:schemeClr val="tx1"/>
                </a:solidFill>
                <a:latin typeface="Calibri"/>
                <a:cs typeface="Calibri"/>
              </a:rPr>
              <a:t>i</a:t>
            </a:r>
            <a:r>
              <a:rPr lang="pt-BR" sz="2400" spc="-35" dirty="0">
                <a:solidFill>
                  <a:schemeClr val="tx1"/>
                </a:solidFill>
                <a:latin typeface="Calibri"/>
                <a:cs typeface="Calibri"/>
              </a:rPr>
              <a:t>v</a:t>
            </a:r>
            <a:r>
              <a:rPr lang="pt-BR" sz="2400" dirty="0">
                <a:solidFill>
                  <a:schemeClr val="tx1"/>
                </a:solidFill>
                <a:latin typeface="Calibri"/>
                <a:cs typeface="Calibri"/>
              </a:rPr>
              <a:t>e</a:t>
            </a:r>
            <a:r>
              <a:rPr lang="pt-BR" sz="2400" spc="10" dirty="0">
                <a:solidFill>
                  <a:schemeClr val="tx1"/>
                </a:solidFill>
                <a:latin typeface="Calibri"/>
                <a:cs typeface="Calibri"/>
              </a:rPr>
              <a:t> </a:t>
            </a:r>
            <a:r>
              <a:rPr lang="pt-BR" sz="2400" dirty="0">
                <a:solidFill>
                  <a:schemeClr val="tx1"/>
                </a:solidFill>
                <a:latin typeface="Calibri"/>
                <a:cs typeface="Calibri"/>
              </a:rPr>
              <a:t>por</a:t>
            </a:r>
            <a:r>
              <a:rPr lang="pt-BR" sz="2400" spc="-15" dirty="0">
                <a:solidFill>
                  <a:schemeClr val="tx1"/>
                </a:solidFill>
                <a:latin typeface="Calibri"/>
                <a:cs typeface="Calibri"/>
              </a:rPr>
              <a:t> </a:t>
            </a:r>
            <a:r>
              <a:rPr lang="pt-BR" sz="2400" dirty="0">
                <a:solidFill>
                  <a:schemeClr val="tx1"/>
                </a:solidFill>
                <a:latin typeface="Calibri"/>
                <a:cs typeface="Calibri"/>
              </a:rPr>
              <a:t>en</a:t>
            </a:r>
            <a:r>
              <a:rPr lang="pt-BR" sz="2400" spc="-10" dirty="0">
                <a:solidFill>
                  <a:schemeClr val="tx1"/>
                </a:solidFill>
                <a:latin typeface="Calibri"/>
                <a:cs typeface="Calibri"/>
              </a:rPr>
              <a:t>c</a:t>
            </a:r>
            <a:r>
              <a:rPr lang="pt-BR" sz="2400" dirty="0">
                <a:solidFill>
                  <a:schemeClr val="tx1"/>
                </a:solidFill>
                <a:latin typeface="Calibri"/>
                <a:cs typeface="Calibri"/>
              </a:rPr>
              <a:t>o</a:t>
            </a:r>
            <a:r>
              <a:rPr lang="pt-BR" sz="2400" spc="-10" dirty="0">
                <a:solidFill>
                  <a:schemeClr val="tx1"/>
                </a:solidFill>
                <a:latin typeface="Calibri"/>
                <a:cs typeface="Calibri"/>
              </a:rPr>
              <a:t>m</a:t>
            </a:r>
            <a:r>
              <a:rPr lang="pt-BR" sz="2400" dirty="0">
                <a:solidFill>
                  <a:schemeClr val="tx1"/>
                </a:solidFill>
                <a:latin typeface="Calibri"/>
                <a:cs typeface="Calibri"/>
              </a:rPr>
              <a:t>enda;</a:t>
            </a:r>
          </a:p>
          <a:p>
            <a:pPr marL="12065">
              <a:lnSpc>
                <a:spcPct val="100000"/>
              </a:lnSpc>
              <a:tabLst>
                <a:tab pos="274955" algn="l"/>
              </a:tabLst>
            </a:pPr>
            <a:r>
              <a:rPr lang="pt-BR" sz="2400" dirty="0">
                <a:solidFill>
                  <a:schemeClr val="tx1"/>
                </a:solidFill>
                <a:latin typeface="Calibri"/>
                <a:cs typeface="Calibri"/>
              </a:rPr>
              <a:t>III - </a:t>
            </a:r>
            <a:r>
              <a:rPr lang="pt-BR" sz="2400" b="1" dirty="0">
                <a:solidFill>
                  <a:schemeClr val="tx1"/>
                </a:solidFill>
                <a:latin typeface="Calibri"/>
                <a:cs typeface="Calibri"/>
              </a:rPr>
              <a:t>lo</a:t>
            </a:r>
            <a:r>
              <a:rPr lang="pt-BR" sz="2400" b="1" spc="-10" dirty="0">
                <a:solidFill>
                  <a:schemeClr val="tx1"/>
                </a:solidFill>
                <a:latin typeface="Calibri"/>
                <a:cs typeface="Calibri"/>
              </a:rPr>
              <a:t>c</a:t>
            </a:r>
            <a:r>
              <a:rPr lang="pt-BR" sz="2400" b="1" dirty="0">
                <a:solidFill>
                  <a:schemeClr val="tx1"/>
                </a:solidFill>
                <a:latin typeface="Calibri"/>
                <a:cs typeface="Calibri"/>
              </a:rPr>
              <a:t>a</a:t>
            </a:r>
            <a:r>
              <a:rPr lang="pt-BR" sz="2400" b="1" spc="-20" dirty="0">
                <a:solidFill>
                  <a:schemeClr val="tx1"/>
                </a:solidFill>
                <a:latin typeface="Calibri"/>
                <a:cs typeface="Calibri"/>
              </a:rPr>
              <a:t>ç</a:t>
            </a:r>
            <a:r>
              <a:rPr lang="pt-BR" sz="2400" b="1" dirty="0">
                <a:solidFill>
                  <a:schemeClr val="tx1"/>
                </a:solidFill>
                <a:latin typeface="Calibri"/>
                <a:cs typeface="Calibri"/>
              </a:rPr>
              <a:t>ã</a:t>
            </a:r>
            <a:r>
              <a:rPr lang="pt-BR" sz="2400" b="1" spc="-5" dirty="0">
                <a:solidFill>
                  <a:schemeClr val="tx1"/>
                </a:solidFill>
                <a:latin typeface="Calibri"/>
                <a:cs typeface="Calibri"/>
              </a:rPr>
              <a:t>o</a:t>
            </a:r>
            <a:r>
              <a:rPr lang="pt-BR" sz="2400" dirty="0">
                <a:solidFill>
                  <a:schemeClr val="tx1"/>
                </a:solidFill>
                <a:latin typeface="Calibri"/>
                <a:cs typeface="Calibri"/>
              </a:rPr>
              <a:t>;</a:t>
            </a:r>
          </a:p>
          <a:p>
            <a:pPr marL="12065">
              <a:lnSpc>
                <a:spcPct val="100000"/>
              </a:lnSpc>
              <a:tabLst>
                <a:tab pos="288290" algn="l"/>
              </a:tabLst>
            </a:pPr>
            <a:r>
              <a:rPr lang="pt-BR" sz="2400" dirty="0">
                <a:solidFill>
                  <a:schemeClr val="tx1"/>
                </a:solidFill>
                <a:latin typeface="Calibri"/>
                <a:cs typeface="Calibri"/>
              </a:rPr>
              <a:t>IV- </a:t>
            </a:r>
            <a:r>
              <a:rPr lang="pt-BR" sz="2400" spc="-10" dirty="0">
                <a:solidFill>
                  <a:schemeClr val="tx1"/>
                </a:solidFill>
                <a:latin typeface="Calibri"/>
                <a:cs typeface="Calibri"/>
              </a:rPr>
              <a:t>c</a:t>
            </a:r>
            <a:r>
              <a:rPr lang="pt-BR" sz="2400" dirty="0">
                <a:solidFill>
                  <a:schemeClr val="tx1"/>
                </a:solidFill>
                <a:latin typeface="Calibri"/>
                <a:cs typeface="Calibri"/>
              </a:rPr>
              <a:t>onces</a:t>
            </a:r>
            <a:r>
              <a:rPr lang="pt-BR" sz="2400" spc="-10" dirty="0">
                <a:solidFill>
                  <a:schemeClr val="tx1"/>
                </a:solidFill>
                <a:latin typeface="Calibri"/>
                <a:cs typeface="Calibri"/>
              </a:rPr>
              <a:t>s</a:t>
            </a:r>
            <a:r>
              <a:rPr lang="pt-BR" sz="2400" dirty="0">
                <a:solidFill>
                  <a:schemeClr val="tx1"/>
                </a:solidFill>
                <a:latin typeface="Calibri"/>
                <a:cs typeface="Calibri"/>
              </a:rPr>
              <a:t>ão</a:t>
            </a:r>
            <a:r>
              <a:rPr lang="pt-BR" sz="2400" spc="-10" dirty="0">
                <a:solidFill>
                  <a:schemeClr val="tx1"/>
                </a:solidFill>
                <a:latin typeface="Calibri"/>
                <a:cs typeface="Calibri"/>
              </a:rPr>
              <a:t> </a:t>
            </a:r>
            <a:r>
              <a:rPr lang="pt-BR" sz="2400" dirty="0">
                <a:solidFill>
                  <a:schemeClr val="tx1"/>
                </a:solidFill>
                <a:latin typeface="Calibri"/>
                <a:cs typeface="Calibri"/>
              </a:rPr>
              <a:t>e per</a:t>
            </a:r>
            <a:r>
              <a:rPr lang="pt-BR" sz="2400" spc="-5" dirty="0">
                <a:solidFill>
                  <a:schemeClr val="tx1"/>
                </a:solidFill>
                <a:latin typeface="Calibri"/>
                <a:cs typeface="Calibri"/>
              </a:rPr>
              <a:t>m</a:t>
            </a:r>
            <a:r>
              <a:rPr lang="pt-BR" sz="2400" dirty="0">
                <a:solidFill>
                  <a:schemeClr val="tx1"/>
                </a:solidFill>
                <a:latin typeface="Calibri"/>
                <a:cs typeface="Calibri"/>
              </a:rPr>
              <a:t>i</a:t>
            </a:r>
            <a:r>
              <a:rPr lang="pt-BR" sz="2400" spc="-10" dirty="0">
                <a:solidFill>
                  <a:schemeClr val="tx1"/>
                </a:solidFill>
                <a:latin typeface="Calibri"/>
                <a:cs typeface="Calibri"/>
              </a:rPr>
              <a:t>s</a:t>
            </a:r>
            <a:r>
              <a:rPr lang="pt-BR" sz="2400" dirty="0">
                <a:solidFill>
                  <a:schemeClr val="tx1"/>
                </a:solidFill>
                <a:latin typeface="Calibri"/>
                <a:cs typeface="Calibri"/>
              </a:rPr>
              <a:t>são</a:t>
            </a:r>
            <a:r>
              <a:rPr lang="pt-BR" sz="2400" spc="25" dirty="0">
                <a:solidFill>
                  <a:schemeClr val="tx1"/>
                </a:solidFill>
                <a:latin typeface="Calibri"/>
                <a:cs typeface="Calibri"/>
              </a:rPr>
              <a:t> </a:t>
            </a:r>
            <a:r>
              <a:rPr lang="pt-BR" sz="2400" dirty="0">
                <a:solidFill>
                  <a:schemeClr val="tx1"/>
                </a:solidFill>
                <a:latin typeface="Calibri"/>
                <a:cs typeface="Calibri"/>
              </a:rPr>
              <a:t>de</a:t>
            </a:r>
            <a:r>
              <a:rPr lang="pt-BR" sz="2400" spc="-10" dirty="0">
                <a:solidFill>
                  <a:schemeClr val="tx1"/>
                </a:solidFill>
                <a:latin typeface="Calibri"/>
                <a:cs typeface="Calibri"/>
              </a:rPr>
              <a:t> </a:t>
            </a:r>
            <a:r>
              <a:rPr lang="pt-BR" sz="2400" b="1" dirty="0">
                <a:solidFill>
                  <a:schemeClr val="tx1"/>
                </a:solidFill>
                <a:latin typeface="Calibri"/>
                <a:cs typeface="Calibri"/>
              </a:rPr>
              <a:t>uso</a:t>
            </a:r>
            <a:r>
              <a:rPr lang="pt-BR" sz="2400" b="1" spc="-20" dirty="0">
                <a:solidFill>
                  <a:schemeClr val="tx1"/>
                </a:solidFill>
                <a:latin typeface="Calibri"/>
                <a:cs typeface="Calibri"/>
              </a:rPr>
              <a:t> </a:t>
            </a:r>
            <a:r>
              <a:rPr lang="pt-BR" sz="2400" b="1" dirty="0">
                <a:solidFill>
                  <a:schemeClr val="tx1"/>
                </a:solidFill>
                <a:latin typeface="Calibri"/>
                <a:cs typeface="Calibri"/>
              </a:rPr>
              <a:t>de be</a:t>
            </a:r>
            <a:r>
              <a:rPr lang="pt-BR" sz="2400" b="1" spc="5" dirty="0">
                <a:solidFill>
                  <a:schemeClr val="tx1"/>
                </a:solidFill>
                <a:latin typeface="Calibri"/>
                <a:cs typeface="Calibri"/>
              </a:rPr>
              <a:t>n</a:t>
            </a:r>
            <a:r>
              <a:rPr lang="pt-BR" sz="2400" b="1" dirty="0">
                <a:solidFill>
                  <a:schemeClr val="tx1"/>
                </a:solidFill>
                <a:latin typeface="Calibri"/>
                <a:cs typeface="Calibri"/>
              </a:rPr>
              <a:t>s</a:t>
            </a:r>
            <a:r>
              <a:rPr lang="pt-BR" sz="2400" b="1" spc="-15" dirty="0">
                <a:solidFill>
                  <a:schemeClr val="tx1"/>
                </a:solidFill>
                <a:latin typeface="Calibri"/>
                <a:cs typeface="Calibri"/>
              </a:rPr>
              <a:t> </a:t>
            </a:r>
            <a:r>
              <a:rPr lang="pt-BR" sz="2400" b="1" dirty="0">
                <a:solidFill>
                  <a:schemeClr val="tx1"/>
                </a:solidFill>
                <a:latin typeface="Calibri"/>
                <a:cs typeface="Calibri"/>
              </a:rPr>
              <a:t>p</a:t>
            </a:r>
            <a:r>
              <a:rPr lang="pt-BR" sz="2400" b="1" spc="5" dirty="0">
                <a:solidFill>
                  <a:schemeClr val="tx1"/>
                </a:solidFill>
                <a:latin typeface="Calibri"/>
                <a:cs typeface="Calibri"/>
              </a:rPr>
              <a:t>ú</a:t>
            </a:r>
            <a:r>
              <a:rPr lang="pt-BR" sz="2400" b="1" dirty="0">
                <a:solidFill>
                  <a:schemeClr val="tx1"/>
                </a:solidFill>
                <a:latin typeface="Calibri"/>
                <a:cs typeface="Calibri"/>
              </a:rPr>
              <a:t>bli</a:t>
            </a:r>
            <a:r>
              <a:rPr lang="pt-BR" sz="2400" b="1" spc="-10" dirty="0">
                <a:solidFill>
                  <a:schemeClr val="tx1"/>
                </a:solidFill>
                <a:latin typeface="Calibri"/>
                <a:cs typeface="Calibri"/>
              </a:rPr>
              <a:t>c</a:t>
            </a:r>
            <a:r>
              <a:rPr lang="pt-BR" sz="2400" b="1" dirty="0">
                <a:solidFill>
                  <a:schemeClr val="tx1"/>
                </a:solidFill>
                <a:latin typeface="Calibri"/>
                <a:cs typeface="Calibri"/>
              </a:rPr>
              <a:t>o</a:t>
            </a:r>
            <a:r>
              <a:rPr lang="pt-BR" sz="2400" b="1" spc="10" dirty="0">
                <a:solidFill>
                  <a:schemeClr val="tx1"/>
                </a:solidFill>
                <a:latin typeface="Calibri"/>
                <a:cs typeface="Calibri"/>
              </a:rPr>
              <a:t>s</a:t>
            </a:r>
            <a:r>
              <a:rPr lang="pt-BR" sz="2400" dirty="0">
                <a:solidFill>
                  <a:schemeClr val="tx1"/>
                </a:solidFill>
                <a:latin typeface="Calibri"/>
                <a:cs typeface="Calibri"/>
              </a:rPr>
              <a:t>;</a:t>
            </a:r>
          </a:p>
          <a:p>
            <a:pPr marL="12065">
              <a:lnSpc>
                <a:spcPct val="100000"/>
              </a:lnSpc>
              <a:tabLst>
                <a:tab pos="219710" algn="l"/>
              </a:tabLst>
            </a:pPr>
            <a:r>
              <a:rPr lang="pt-BR" sz="2400" dirty="0">
                <a:solidFill>
                  <a:schemeClr val="tx1"/>
                </a:solidFill>
                <a:latin typeface="Calibri"/>
                <a:cs typeface="Calibri"/>
              </a:rPr>
              <a:t>V - </a:t>
            </a:r>
            <a:r>
              <a:rPr lang="pt-BR" sz="2400" b="1" dirty="0">
                <a:solidFill>
                  <a:schemeClr val="tx1"/>
                </a:solidFill>
                <a:latin typeface="Calibri"/>
                <a:cs typeface="Calibri"/>
              </a:rPr>
              <a:t>p</a:t>
            </a:r>
            <a:r>
              <a:rPr lang="pt-BR" sz="2400" b="1" spc="-25" dirty="0">
                <a:solidFill>
                  <a:schemeClr val="tx1"/>
                </a:solidFill>
                <a:latin typeface="Calibri"/>
                <a:cs typeface="Calibri"/>
              </a:rPr>
              <a:t>r</a:t>
            </a:r>
            <a:r>
              <a:rPr lang="pt-BR" sz="2400" b="1" dirty="0">
                <a:solidFill>
                  <a:schemeClr val="tx1"/>
                </a:solidFill>
                <a:latin typeface="Calibri"/>
                <a:cs typeface="Calibri"/>
              </a:rPr>
              <a:t>e</a:t>
            </a:r>
            <a:r>
              <a:rPr lang="pt-BR" sz="2400" b="1" spc="-25" dirty="0">
                <a:solidFill>
                  <a:schemeClr val="tx1"/>
                </a:solidFill>
                <a:latin typeface="Calibri"/>
                <a:cs typeface="Calibri"/>
              </a:rPr>
              <a:t>st</a:t>
            </a:r>
            <a:r>
              <a:rPr lang="pt-BR" sz="2400" b="1" dirty="0">
                <a:solidFill>
                  <a:schemeClr val="tx1"/>
                </a:solidFill>
                <a:latin typeface="Calibri"/>
                <a:cs typeface="Calibri"/>
              </a:rPr>
              <a:t>a</a:t>
            </a:r>
            <a:r>
              <a:rPr lang="pt-BR" sz="2400" b="1" spc="-20" dirty="0">
                <a:solidFill>
                  <a:schemeClr val="tx1"/>
                </a:solidFill>
                <a:latin typeface="Calibri"/>
                <a:cs typeface="Calibri"/>
              </a:rPr>
              <a:t>ç</a:t>
            </a:r>
            <a:r>
              <a:rPr lang="pt-BR" sz="2400" b="1" dirty="0">
                <a:solidFill>
                  <a:schemeClr val="tx1"/>
                </a:solidFill>
                <a:latin typeface="Calibri"/>
                <a:cs typeface="Calibri"/>
              </a:rPr>
              <a:t>ão de</a:t>
            </a:r>
            <a:r>
              <a:rPr lang="pt-BR" sz="2400" b="1" spc="-10" dirty="0">
                <a:solidFill>
                  <a:schemeClr val="tx1"/>
                </a:solidFill>
                <a:latin typeface="Calibri"/>
                <a:cs typeface="Calibri"/>
              </a:rPr>
              <a:t> </a:t>
            </a:r>
            <a:r>
              <a:rPr lang="pt-BR" sz="2400" b="1" dirty="0">
                <a:solidFill>
                  <a:schemeClr val="tx1"/>
                </a:solidFill>
                <a:latin typeface="Calibri"/>
                <a:cs typeface="Calibri"/>
              </a:rPr>
              <a:t>se</a:t>
            </a:r>
            <a:r>
              <a:rPr lang="pt-BR" sz="2400" b="1" spc="5" dirty="0">
                <a:solidFill>
                  <a:schemeClr val="tx1"/>
                </a:solidFill>
                <a:latin typeface="Calibri"/>
                <a:cs typeface="Calibri"/>
              </a:rPr>
              <a:t>r</a:t>
            </a:r>
            <a:r>
              <a:rPr lang="pt-BR" sz="2400" b="1" dirty="0">
                <a:solidFill>
                  <a:schemeClr val="tx1"/>
                </a:solidFill>
                <a:latin typeface="Calibri"/>
                <a:cs typeface="Calibri"/>
              </a:rPr>
              <a:t>vi</a:t>
            </a:r>
            <a:r>
              <a:rPr lang="pt-BR" sz="2400" b="1" spc="-15" dirty="0">
                <a:solidFill>
                  <a:schemeClr val="tx1"/>
                </a:solidFill>
                <a:latin typeface="Calibri"/>
                <a:cs typeface="Calibri"/>
              </a:rPr>
              <a:t>ç</a:t>
            </a:r>
            <a:r>
              <a:rPr lang="pt-BR" sz="2400" b="1" dirty="0">
                <a:solidFill>
                  <a:schemeClr val="tx1"/>
                </a:solidFill>
                <a:latin typeface="Calibri"/>
                <a:cs typeface="Calibri"/>
              </a:rPr>
              <a:t>o</a:t>
            </a:r>
            <a:r>
              <a:rPr lang="pt-BR" sz="2400" b="1" spc="5" dirty="0">
                <a:solidFill>
                  <a:schemeClr val="tx1"/>
                </a:solidFill>
                <a:latin typeface="Calibri"/>
                <a:cs typeface="Calibri"/>
              </a:rPr>
              <a:t>s</a:t>
            </a:r>
            <a:r>
              <a:rPr lang="pt-BR" sz="2400" dirty="0">
                <a:solidFill>
                  <a:schemeClr val="tx1"/>
                </a:solidFill>
                <a:latin typeface="Calibri"/>
                <a:cs typeface="Calibri"/>
              </a:rPr>
              <a:t>,</a:t>
            </a:r>
            <a:r>
              <a:rPr lang="pt-BR" sz="2400" spc="-5" dirty="0">
                <a:solidFill>
                  <a:schemeClr val="tx1"/>
                </a:solidFill>
                <a:latin typeface="Calibri"/>
                <a:cs typeface="Calibri"/>
              </a:rPr>
              <a:t> </a:t>
            </a:r>
            <a:r>
              <a:rPr lang="pt-BR" sz="2400" dirty="0">
                <a:solidFill>
                  <a:schemeClr val="tx1"/>
                </a:solidFill>
                <a:latin typeface="Calibri"/>
                <a:cs typeface="Calibri"/>
              </a:rPr>
              <a:t>inclus</a:t>
            </a:r>
            <a:r>
              <a:rPr lang="pt-BR" sz="2400" spc="-5" dirty="0">
                <a:solidFill>
                  <a:schemeClr val="tx1"/>
                </a:solidFill>
                <a:latin typeface="Calibri"/>
                <a:cs typeface="Calibri"/>
              </a:rPr>
              <a:t>i</a:t>
            </a:r>
            <a:r>
              <a:rPr lang="pt-BR" sz="2400" spc="-30" dirty="0">
                <a:solidFill>
                  <a:schemeClr val="tx1"/>
                </a:solidFill>
                <a:latin typeface="Calibri"/>
                <a:cs typeface="Calibri"/>
              </a:rPr>
              <a:t>v</a:t>
            </a:r>
            <a:r>
              <a:rPr lang="pt-BR" sz="2400" dirty="0">
                <a:solidFill>
                  <a:schemeClr val="tx1"/>
                </a:solidFill>
                <a:latin typeface="Calibri"/>
                <a:cs typeface="Calibri"/>
              </a:rPr>
              <a:t>e</a:t>
            </a:r>
            <a:r>
              <a:rPr lang="pt-BR" sz="2400" spc="25" dirty="0">
                <a:solidFill>
                  <a:schemeClr val="tx1"/>
                </a:solidFill>
                <a:latin typeface="Calibri"/>
                <a:cs typeface="Calibri"/>
              </a:rPr>
              <a:t> </a:t>
            </a:r>
            <a:r>
              <a:rPr lang="pt-BR" sz="2400" spc="-5" dirty="0">
                <a:solidFill>
                  <a:schemeClr val="tx1"/>
                </a:solidFill>
                <a:latin typeface="Calibri"/>
                <a:cs typeface="Calibri"/>
              </a:rPr>
              <a:t>o</a:t>
            </a:r>
            <a:r>
              <a:rPr lang="pt-BR" sz="2400" dirty="0">
                <a:solidFill>
                  <a:schemeClr val="tx1"/>
                </a:solidFill>
                <a:latin typeface="Calibri"/>
                <a:cs typeface="Calibri"/>
              </a:rPr>
              <a:t>s</a:t>
            </a:r>
            <a:r>
              <a:rPr lang="pt-BR" sz="2400" spc="-15" dirty="0">
                <a:solidFill>
                  <a:schemeClr val="tx1"/>
                </a:solidFill>
                <a:latin typeface="Calibri"/>
                <a:cs typeface="Calibri"/>
              </a:rPr>
              <a:t> </a:t>
            </a:r>
            <a:r>
              <a:rPr lang="pt-BR" sz="2400" spc="-25" dirty="0">
                <a:solidFill>
                  <a:schemeClr val="tx1"/>
                </a:solidFill>
                <a:latin typeface="Calibri"/>
                <a:cs typeface="Calibri"/>
              </a:rPr>
              <a:t>t</a:t>
            </a:r>
            <a:r>
              <a:rPr lang="pt-BR" sz="2400" dirty="0">
                <a:solidFill>
                  <a:schemeClr val="tx1"/>
                </a:solidFill>
                <a:latin typeface="Calibri"/>
                <a:cs typeface="Calibri"/>
              </a:rPr>
              <a:t>écni</a:t>
            </a:r>
            <a:r>
              <a:rPr lang="pt-BR" sz="2400" spc="-15" dirty="0">
                <a:solidFill>
                  <a:schemeClr val="tx1"/>
                </a:solidFill>
                <a:latin typeface="Calibri"/>
                <a:cs typeface="Calibri"/>
              </a:rPr>
              <a:t>c</a:t>
            </a:r>
            <a:r>
              <a:rPr lang="pt-BR" sz="2400" dirty="0">
                <a:solidFill>
                  <a:schemeClr val="tx1"/>
                </a:solidFill>
                <a:latin typeface="Calibri"/>
                <a:cs typeface="Calibri"/>
              </a:rPr>
              <a:t>o</a:t>
            </a:r>
            <a:r>
              <a:rPr lang="pt-BR" sz="2400" spc="-5" dirty="0">
                <a:solidFill>
                  <a:schemeClr val="tx1"/>
                </a:solidFill>
                <a:latin typeface="Calibri"/>
                <a:cs typeface="Calibri"/>
              </a:rPr>
              <a:t>-</a:t>
            </a:r>
            <a:r>
              <a:rPr lang="pt-BR" sz="2400" dirty="0">
                <a:solidFill>
                  <a:schemeClr val="tx1"/>
                </a:solidFill>
                <a:latin typeface="Calibri"/>
                <a:cs typeface="Calibri"/>
              </a:rPr>
              <a:t>p</a:t>
            </a:r>
            <a:r>
              <a:rPr lang="pt-BR" sz="2400" spc="-40" dirty="0">
                <a:solidFill>
                  <a:schemeClr val="tx1"/>
                </a:solidFill>
                <a:latin typeface="Calibri"/>
                <a:cs typeface="Calibri"/>
              </a:rPr>
              <a:t>r</a:t>
            </a:r>
            <a:r>
              <a:rPr lang="pt-BR" sz="2400" dirty="0">
                <a:solidFill>
                  <a:schemeClr val="tx1"/>
                </a:solidFill>
                <a:latin typeface="Calibri"/>
                <a:cs typeface="Calibri"/>
              </a:rPr>
              <a:t>ofi</a:t>
            </a:r>
            <a:r>
              <a:rPr lang="pt-BR" sz="2400" spc="-10" dirty="0">
                <a:solidFill>
                  <a:schemeClr val="tx1"/>
                </a:solidFill>
                <a:latin typeface="Calibri"/>
                <a:cs typeface="Calibri"/>
              </a:rPr>
              <a:t>s</a:t>
            </a:r>
            <a:r>
              <a:rPr lang="pt-BR" sz="2400" dirty="0">
                <a:solidFill>
                  <a:schemeClr val="tx1"/>
                </a:solidFill>
                <a:latin typeface="Calibri"/>
                <a:cs typeface="Calibri"/>
              </a:rPr>
              <a:t>s</a:t>
            </a:r>
            <a:r>
              <a:rPr lang="pt-BR" sz="2400" spc="-10" dirty="0">
                <a:solidFill>
                  <a:schemeClr val="tx1"/>
                </a:solidFill>
                <a:latin typeface="Calibri"/>
                <a:cs typeface="Calibri"/>
              </a:rPr>
              <a:t>i</a:t>
            </a:r>
            <a:r>
              <a:rPr lang="pt-BR" sz="2400" dirty="0">
                <a:solidFill>
                  <a:schemeClr val="tx1"/>
                </a:solidFill>
                <a:latin typeface="Calibri"/>
                <a:cs typeface="Calibri"/>
              </a:rPr>
              <a:t>onais</a:t>
            </a:r>
            <a:r>
              <a:rPr lang="pt-BR" sz="2400" spc="25" dirty="0">
                <a:solidFill>
                  <a:schemeClr val="tx1"/>
                </a:solidFill>
                <a:latin typeface="Calibri"/>
                <a:cs typeface="Calibri"/>
              </a:rPr>
              <a:t> </a:t>
            </a:r>
            <a:r>
              <a:rPr lang="pt-BR" sz="2400" dirty="0">
                <a:solidFill>
                  <a:schemeClr val="tx1"/>
                </a:solidFill>
                <a:latin typeface="Calibri"/>
                <a:cs typeface="Calibri"/>
              </a:rPr>
              <a:t>especia</a:t>
            </a:r>
            <a:r>
              <a:rPr lang="pt-BR" sz="2400" spc="-10" dirty="0">
                <a:solidFill>
                  <a:schemeClr val="tx1"/>
                </a:solidFill>
                <a:latin typeface="Calibri"/>
                <a:cs typeface="Calibri"/>
              </a:rPr>
              <a:t>l</a:t>
            </a:r>
            <a:r>
              <a:rPr lang="pt-BR" sz="2400" dirty="0">
                <a:solidFill>
                  <a:schemeClr val="tx1"/>
                </a:solidFill>
                <a:latin typeface="Calibri"/>
                <a:cs typeface="Calibri"/>
              </a:rPr>
              <a:t>i</a:t>
            </a:r>
            <a:r>
              <a:rPr lang="pt-BR" sz="2400" spc="-40" dirty="0">
                <a:solidFill>
                  <a:schemeClr val="tx1"/>
                </a:solidFill>
                <a:latin typeface="Calibri"/>
                <a:cs typeface="Calibri"/>
              </a:rPr>
              <a:t>z</a:t>
            </a:r>
            <a:r>
              <a:rPr lang="pt-BR" sz="2400" dirty="0">
                <a:solidFill>
                  <a:schemeClr val="tx1"/>
                </a:solidFill>
                <a:latin typeface="Calibri"/>
                <a:cs typeface="Calibri"/>
              </a:rPr>
              <a:t>ado</a:t>
            </a:r>
            <a:r>
              <a:rPr lang="pt-BR" sz="2400" spc="-5" dirty="0">
                <a:solidFill>
                  <a:schemeClr val="tx1"/>
                </a:solidFill>
                <a:latin typeface="Calibri"/>
                <a:cs typeface="Calibri"/>
              </a:rPr>
              <a:t>s</a:t>
            </a:r>
            <a:r>
              <a:rPr lang="pt-BR" sz="2400" dirty="0">
                <a:solidFill>
                  <a:schemeClr val="tx1"/>
                </a:solidFill>
                <a:latin typeface="Calibri"/>
                <a:cs typeface="Calibri"/>
              </a:rPr>
              <a:t>;</a:t>
            </a:r>
          </a:p>
          <a:p>
            <a:pPr marL="12065">
              <a:lnSpc>
                <a:spcPct val="100000"/>
              </a:lnSpc>
              <a:tabLst>
                <a:tab pos="288290" algn="l"/>
              </a:tabLst>
            </a:pPr>
            <a:r>
              <a:rPr lang="pt-BR" sz="2400" dirty="0">
                <a:solidFill>
                  <a:schemeClr val="tx1"/>
                </a:solidFill>
                <a:latin typeface="Calibri"/>
                <a:cs typeface="Calibri"/>
              </a:rPr>
              <a:t>VI - </a:t>
            </a:r>
            <a:r>
              <a:rPr lang="pt-BR" sz="2400" b="1" dirty="0">
                <a:solidFill>
                  <a:schemeClr val="tx1"/>
                </a:solidFill>
                <a:latin typeface="Calibri"/>
                <a:cs typeface="Calibri"/>
              </a:rPr>
              <a:t>ob</a:t>
            </a:r>
            <a:r>
              <a:rPr lang="pt-BR" sz="2400" b="1" spc="-50" dirty="0">
                <a:solidFill>
                  <a:schemeClr val="tx1"/>
                </a:solidFill>
                <a:latin typeface="Calibri"/>
                <a:cs typeface="Calibri"/>
              </a:rPr>
              <a:t>r</a:t>
            </a:r>
            <a:r>
              <a:rPr lang="pt-BR" sz="2400" b="1" dirty="0">
                <a:solidFill>
                  <a:schemeClr val="tx1"/>
                </a:solidFill>
                <a:latin typeface="Calibri"/>
                <a:cs typeface="Calibri"/>
              </a:rPr>
              <a:t>as</a:t>
            </a:r>
            <a:r>
              <a:rPr lang="pt-BR" sz="2400" b="1" spc="-10" dirty="0">
                <a:solidFill>
                  <a:schemeClr val="tx1"/>
                </a:solidFill>
                <a:latin typeface="Calibri"/>
                <a:cs typeface="Calibri"/>
              </a:rPr>
              <a:t> </a:t>
            </a:r>
            <a:r>
              <a:rPr lang="pt-BR" sz="2400" dirty="0">
                <a:solidFill>
                  <a:schemeClr val="tx1"/>
                </a:solidFill>
                <a:latin typeface="Calibri"/>
                <a:cs typeface="Calibri"/>
              </a:rPr>
              <a:t>e </a:t>
            </a:r>
            <a:r>
              <a:rPr lang="pt-BR" sz="2400" b="1" dirty="0">
                <a:solidFill>
                  <a:schemeClr val="tx1"/>
                </a:solidFill>
                <a:latin typeface="Calibri"/>
                <a:cs typeface="Calibri"/>
              </a:rPr>
              <a:t>se</a:t>
            </a:r>
            <a:r>
              <a:rPr lang="pt-BR" sz="2400" b="1" spc="5" dirty="0">
                <a:solidFill>
                  <a:schemeClr val="tx1"/>
                </a:solidFill>
                <a:latin typeface="Calibri"/>
                <a:cs typeface="Calibri"/>
              </a:rPr>
              <a:t>r</a:t>
            </a:r>
            <a:r>
              <a:rPr lang="pt-BR" sz="2400" b="1" dirty="0">
                <a:solidFill>
                  <a:schemeClr val="tx1"/>
                </a:solidFill>
                <a:latin typeface="Calibri"/>
                <a:cs typeface="Calibri"/>
              </a:rPr>
              <a:t>vi</a:t>
            </a:r>
            <a:r>
              <a:rPr lang="pt-BR" sz="2400" b="1" spc="-15" dirty="0">
                <a:solidFill>
                  <a:schemeClr val="tx1"/>
                </a:solidFill>
                <a:latin typeface="Calibri"/>
                <a:cs typeface="Calibri"/>
              </a:rPr>
              <a:t>ç</a:t>
            </a:r>
            <a:r>
              <a:rPr lang="pt-BR" sz="2400" b="1" dirty="0">
                <a:solidFill>
                  <a:schemeClr val="tx1"/>
                </a:solidFill>
                <a:latin typeface="Calibri"/>
                <a:cs typeface="Calibri"/>
              </a:rPr>
              <a:t>os</a:t>
            </a:r>
            <a:r>
              <a:rPr lang="pt-BR" sz="2400" b="1" spc="10" dirty="0">
                <a:solidFill>
                  <a:schemeClr val="tx1"/>
                </a:solidFill>
                <a:latin typeface="Calibri"/>
                <a:cs typeface="Calibri"/>
              </a:rPr>
              <a:t> </a:t>
            </a:r>
            <a:r>
              <a:rPr lang="pt-BR" sz="2400" dirty="0">
                <a:solidFill>
                  <a:schemeClr val="tx1"/>
                </a:solidFill>
                <a:latin typeface="Calibri"/>
                <a:cs typeface="Calibri"/>
              </a:rPr>
              <a:t>de</a:t>
            </a:r>
            <a:r>
              <a:rPr lang="pt-BR" sz="2400" spc="-10" dirty="0">
                <a:solidFill>
                  <a:schemeClr val="tx1"/>
                </a:solidFill>
                <a:latin typeface="Calibri"/>
                <a:cs typeface="Calibri"/>
              </a:rPr>
              <a:t> </a:t>
            </a:r>
            <a:r>
              <a:rPr lang="pt-BR" sz="2400" dirty="0">
                <a:solidFill>
                  <a:schemeClr val="tx1"/>
                </a:solidFill>
                <a:latin typeface="Calibri"/>
                <a:cs typeface="Calibri"/>
              </a:rPr>
              <a:t>a</a:t>
            </a:r>
            <a:r>
              <a:rPr lang="pt-BR" sz="2400" spc="-30" dirty="0">
                <a:solidFill>
                  <a:schemeClr val="tx1"/>
                </a:solidFill>
                <a:latin typeface="Calibri"/>
                <a:cs typeface="Calibri"/>
              </a:rPr>
              <a:t>r</a:t>
            </a:r>
            <a:r>
              <a:rPr lang="pt-BR" sz="2400" dirty="0">
                <a:solidFill>
                  <a:schemeClr val="tx1"/>
                </a:solidFill>
                <a:latin typeface="Calibri"/>
                <a:cs typeface="Calibri"/>
              </a:rPr>
              <a:t>qui</a:t>
            </a:r>
            <a:r>
              <a:rPr lang="pt-BR" sz="2400" spc="-30" dirty="0">
                <a:solidFill>
                  <a:schemeClr val="tx1"/>
                </a:solidFill>
                <a:latin typeface="Calibri"/>
                <a:cs typeface="Calibri"/>
              </a:rPr>
              <a:t>t</a:t>
            </a:r>
            <a:r>
              <a:rPr lang="pt-BR" sz="2400" spc="-15" dirty="0">
                <a:solidFill>
                  <a:schemeClr val="tx1"/>
                </a:solidFill>
                <a:latin typeface="Calibri"/>
                <a:cs typeface="Calibri"/>
              </a:rPr>
              <a:t>e</a:t>
            </a:r>
            <a:r>
              <a:rPr lang="pt-BR" sz="2400" dirty="0">
                <a:solidFill>
                  <a:schemeClr val="tx1"/>
                </a:solidFill>
                <a:latin typeface="Calibri"/>
                <a:cs typeface="Calibri"/>
              </a:rPr>
              <a:t>tu</a:t>
            </a:r>
            <a:r>
              <a:rPr lang="pt-BR" sz="2400" spc="-35" dirty="0">
                <a:solidFill>
                  <a:schemeClr val="tx1"/>
                </a:solidFill>
                <a:latin typeface="Calibri"/>
                <a:cs typeface="Calibri"/>
              </a:rPr>
              <a:t>r</a:t>
            </a:r>
            <a:r>
              <a:rPr lang="pt-BR" sz="2400" dirty="0">
                <a:solidFill>
                  <a:schemeClr val="tx1"/>
                </a:solidFill>
                <a:latin typeface="Calibri"/>
                <a:cs typeface="Calibri"/>
              </a:rPr>
              <a:t>a</a:t>
            </a:r>
            <a:r>
              <a:rPr lang="pt-BR" sz="2400" spc="5" dirty="0">
                <a:solidFill>
                  <a:schemeClr val="tx1"/>
                </a:solidFill>
                <a:latin typeface="Calibri"/>
                <a:cs typeface="Calibri"/>
              </a:rPr>
              <a:t> </a:t>
            </a:r>
            <a:r>
              <a:rPr lang="pt-BR" sz="2400" dirty="0">
                <a:solidFill>
                  <a:schemeClr val="tx1"/>
                </a:solidFill>
                <a:latin typeface="Calibri"/>
                <a:cs typeface="Calibri"/>
              </a:rPr>
              <a:t>e eng</a:t>
            </a:r>
            <a:r>
              <a:rPr lang="pt-BR" sz="2400" spc="-10" dirty="0">
                <a:solidFill>
                  <a:schemeClr val="tx1"/>
                </a:solidFill>
                <a:latin typeface="Calibri"/>
                <a:cs typeface="Calibri"/>
              </a:rPr>
              <a:t>e</a:t>
            </a:r>
            <a:r>
              <a:rPr lang="pt-BR" sz="2400" dirty="0">
                <a:solidFill>
                  <a:schemeClr val="tx1"/>
                </a:solidFill>
                <a:latin typeface="Calibri"/>
                <a:cs typeface="Calibri"/>
              </a:rPr>
              <a:t>nhar</a:t>
            </a:r>
            <a:r>
              <a:rPr lang="pt-BR" sz="2400" spc="-10" dirty="0">
                <a:solidFill>
                  <a:schemeClr val="tx1"/>
                </a:solidFill>
                <a:latin typeface="Calibri"/>
                <a:cs typeface="Calibri"/>
              </a:rPr>
              <a:t>i</a:t>
            </a:r>
            <a:r>
              <a:rPr lang="pt-BR" sz="2400" dirty="0">
                <a:solidFill>
                  <a:schemeClr val="tx1"/>
                </a:solidFill>
                <a:latin typeface="Calibri"/>
                <a:cs typeface="Calibri"/>
              </a:rPr>
              <a:t>a;</a:t>
            </a:r>
          </a:p>
          <a:p>
            <a:pPr marL="12065">
              <a:lnSpc>
                <a:spcPct val="100000"/>
              </a:lnSpc>
              <a:tabLst>
                <a:tab pos="356870" algn="l"/>
              </a:tabLst>
            </a:pPr>
            <a:r>
              <a:rPr lang="pt-BR" sz="2400" dirty="0">
                <a:solidFill>
                  <a:schemeClr val="tx1"/>
                </a:solidFill>
                <a:latin typeface="Calibri"/>
                <a:cs typeface="Calibri"/>
              </a:rPr>
              <a:t>VII - </a:t>
            </a:r>
            <a:r>
              <a:rPr lang="pt-BR" sz="2400" b="1" spc="-15" dirty="0">
                <a:solidFill>
                  <a:schemeClr val="tx1"/>
                </a:solidFill>
                <a:latin typeface="Calibri"/>
                <a:cs typeface="Calibri"/>
              </a:rPr>
              <a:t>c</a:t>
            </a:r>
            <a:r>
              <a:rPr lang="pt-BR" sz="2400" b="1" dirty="0">
                <a:solidFill>
                  <a:schemeClr val="tx1"/>
                </a:solidFill>
                <a:latin typeface="Calibri"/>
                <a:cs typeface="Calibri"/>
              </a:rPr>
              <a:t>o</a:t>
            </a:r>
            <a:r>
              <a:rPr lang="pt-BR" sz="2400" b="1" spc="-20" dirty="0">
                <a:solidFill>
                  <a:schemeClr val="tx1"/>
                </a:solidFill>
                <a:latin typeface="Calibri"/>
                <a:cs typeface="Calibri"/>
              </a:rPr>
              <a:t>n</a:t>
            </a:r>
            <a:r>
              <a:rPr lang="pt-BR" sz="2400" b="1" dirty="0">
                <a:solidFill>
                  <a:schemeClr val="tx1"/>
                </a:solidFill>
                <a:latin typeface="Calibri"/>
                <a:cs typeface="Calibri"/>
              </a:rPr>
              <a:t>t</a:t>
            </a:r>
            <a:r>
              <a:rPr lang="pt-BR" sz="2400" b="1" spc="-55" dirty="0">
                <a:solidFill>
                  <a:schemeClr val="tx1"/>
                </a:solidFill>
                <a:latin typeface="Calibri"/>
                <a:cs typeface="Calibri"/>
              </a:rPr>
              <a:t>r</a:t>
            </a:r>
            <a:r>
              <a:rPr lang="pt-BR" sz="2400" b="1" spc="-30" dirty="0">
                <a:solidFill>
                  <a:schemeClr val="tx1"/>
                </a:solidFill>
                <a:latin typeface="Calibri"/>
                <a:cs typeface="Calibri"/>
              </a:rPr>
              <a:t>a</a:t>
            </a:r>
            <a:r>
              <a:rPr lang="pt-BR" sz="2400" b="1" spc="-25" dirty="0">
                <a:solidFill>
                  <a:schemeClr val="tx1"/>
                </a:solidFill>
                <a:latin typeface="Calibri"/>
                <a:cs typeface="Calibri"/>
              </a:rPr>
              <a:t>t</a:t>
            </a:r>
            <a:r>
              <a:rPr lang="pt-BR" sz="2400" b="1" dirty="0">
                <a:solidFill>
                  <a:schemeClr val="tx1"/>
                </a:solidFill>
                <a:latin typeface="Calibri"/>
                <a:cs typeface="Calibri"/>
              </a:rPr>
              <a:t>a</a:t>
            </a:r>
            <a:r>
              <a:rPr lang="pt-BR" sz="2400" b="1" spc="-20" dirty="0">
                <a:solidFill>
                  <a:schemeClr val="tx1"/>
                </a:solidFill>
                <a:latin typeface="Calibri"/>
                <a:cs typeface="Calibri"/>
              </a:rPr>
              <a:t>ç</a:t>
            </a:r>
            <a:r>
              <a:rPr lang="pt-BR" sz="2400" b="1" dirty="0">
                <a:solidFill>
                  <a:schemeClr val="tx1"/>
                </a:solidFill>
                <a:latin typeface="Calibri"/>
                <a:cs typeface="Calibri"/>
              </a:rPr>
              <a:t>ões</a:t>
            </a:r>
            <a:r>
              <a:rPr lang="pt-BR" sz="2400" b="1" spc="-5" dirty="0">
                <a:solidFill>
                  <a:schemeClr val="tx1"/>
                </a:solidFill>
                <a:latin typeface="Calibri"/>
                <a:cs typeface="Calibri"/>
              </a:rPr>
              <a:t> </a:t>
            </a:r>
            <a:r>
              <a:rPr lang="pt-BR" sz="2400" b="1" dirty="0">
                <a:solidFill>
                  <a:schemeClr val="tx1"/>
                </a:solidFill>
                <a:latin typeface="Calibri"/>
                <a:cs typeface="Calibri"/>
              </a:rPr>
              <a:t>de </a:t>
            </a:r>
            <a:r>
              <a:rPr lang="pt-BR" sz="2400" b="1" spc="-25" dirty="0">
                <a:solidFill>
                  <a:schemeClr val="tx1"/>
                </a:solidFill>
                <a:latin typeface="Calibri"/>
                <a:cs typeface="Calibri"/>
              </a:rPr>
              <a:t>t</a:t>
            </a:r>
            <a:r>
              <a:rPr lang="pt-BR" sz="2400" b="1" dirty="0">
                <a:solidFill>
                  <a:schemeClr val="tx1"/>
                </a:solidFill>
                <a:latin typeface="Calibri"/>
                <a:cs typeface="Calibri"/>
              </a:rPr>
              <a:t>ecnologia</a:t>
            </a:r>
            <a:r>
              <a:rPr lang="pt-BR" sz="2400" b="1" spc="-30" dirty="0">
                <a:solidFill>
                  <a:schemeClr val="tx1"/>
                </a:solidFill>
                <a:latin typeface="Calibri"/>
                <a:cs typeface="Calibri"/>
              </a:rPr>
              <a:t> </a:t>
            </a:r>
            <a:r>
              <a:rPr lang="pt-BR" sz="2400" dirty="0">
                <a:solidFill>
                  <a:schemeClr val="tx1"/>
                </a:solidFill>
                <a:latin typeface="Calibri"/>
                <a:cs typeface="Calibri"/>
              </a:rPr>
              <a:t>da</a:t>
            </a:r>
            <a:r>
              <a:rPr lang="pt-BR" sz="2400" spc="-10" dirty="0">
                <a:solidFill>
                  <a:schemeClr val="tx1"/>
                </a:solidFill>
                <a:latin typeface="Calibri"/>
                <a:cs typeface="Calibri"/>
              </a:rPr>
              <a:t> </a:t>
            </a:r>
            <a:r>
              <a:rPr lang="pt-BR" sz="2400" dirty="0">
                <a:solidFill>
                  <a:schemeClr val="tx1"/>
                </a:solidFill>
                <a:latin typeface="Calibri"/>
                <a:cs typeface="Calibri"/>
              </a:rPr>
              <a:t>i</a:t>
            </a:r>
            <a:r>
              <a:rPr lang="pt-BR" sz="2400" spc="-15" dirty="0">
                <a:solidFill>
                  <a:schemeClr val="tx1"/>
                </a:solidFill>
                <a:latin typeface="Calibri"/>
                <a:cs typeface="Calibri"/>
              </a:rPr>
              <a:t>n</a:t>
            </a:r>
            <a:r>
              <a:rPr lang="pt-BR" sz="2400" spc="-40" dirty="0">
                <a:solidFill>
                  <a:schemeClr val="tx1"/>
                </a:solidFill>
                <a:latin typeface="Calibri"/>
                <a:cs typeface="Calibri"/>
              </a:rPr>
              <a:t>f</a:t>
            </a:r>
            <a:r>
              <a:rPr lang="pt-BR" sz="2400" dirty="0">
                <a:solidFill>
                  <a:schemeClr val="tx1"/>
                </a:solidFill>
                <a:latin typeface="Calibri"/>
                <a:cs typeface="Calibri"/>
              </a:rPr>
              <a:t>or</a:t>
            </a:r>
            <a:r>
              <a:rPr lang="pt-BR" sz="2400" spc="-10" dirty="0">
                <a:solidFill>
                  <a:schemeClr val="tx1"/>
                </a:solidFill>
                <a:latin typeface="Calibri"/>
                <a:cs typeface="Calibri"/>
              </a:rPr>
              <a:t>m</a:t>
            </a:r>
            <a:r>
              <a:rPr lang="pt-BR" sz="2400" dirty="0">
                <a:solidFill>
                  <a:schemeClr val="tx1"/>
                </a:solidFill>
                <a:latin typeface="Calibri"/>
                <a:cs typeface="Calibri"/>
              </a:rPr>
              <a:t>a</a:t>
            </a:r>
            <a:r>
              <a:rPr lang="pt-BR" sz="2400" spc="-10" dirty="0">
                <a:solidFill>
                  <a:schemeClr val="tx1"/>
                </a:solidFill>
                <a:latin typeface="Calibri"/>
                <a:cs typeface="Calibri"/>
              </a:rPr>
              <a:t>ç</a:t>
            </a:r>
            <a:r>
              <a:rPr lang="pt-BR" sz="2400" dirty="0">
                <a:solidFill>
                  <a:schemeClr val="tx1"/>
                </a:solidFill>
                <a:latin typeface="Calibri"/>
                <a:cs typeface="Calibri"/>
              </a:rPr>
              <a:t>ão</a:t>
            </a:r>
            <a:r>
              <a:rPr lang="pt-BR" sz="2400" spc="-10" dirty="0">
                <a:solidFill>
                  <a:schemeClr val="tx1"/>
                </a:solidFill>
                <a:latin typeface="Calibri"/>
                <a:cs typeface="Calibri"/>
              </a:rPr>
              <a:t> </a:t>
            </a:r>
            <a:r>
              <a:rPr lang="pt-BR" sz="2400" dirty="0">
                <a:solidFill>
                  <a:schemeClr val="tx1"/>
                </a:solidFill>
                <a:latin typeface="Calibri"/>
                <a:cs typeface="Calibri"/>
              </a:rPr>
              <a:t>e de</a:t>
            </a:r>
            <a:r>
              <a:rPr lang="pt-BR" sz="2400" spc="-10" dirty="0">
                <a:solidFill>
                  <a:schemeClr val="tx1"/>
                </a:solidFill>
                <a:latin typeface="Calibri"/>
                <a:cs typeface="Calibri"/>
              </a:rPr>
              <a:t> c</a:t>
            </a:r>
            <a:r>
              <a:rPr lang="pt-BR" sz="2400" dirty="0">
                <a:solidFill>
                  <a:schemeClr val="tx1"/>
                </a:solidFill>
                <a:latin typeface="Calibri"/>
                <a:cs typeface="Calibri"/>
              </a:rPr>
              <a:t>omuni</a:t>
            </a:r>
            <a:r>
              <a:rPr lang="pt-BR" sz="2400" spc="-15" dirty="0">
                <a:solidFill>
                  <a:schemeClr val="tx1"/>
                </a:solidFill>
                <a:latin typeface="Calibri"/>
                <a:cs typeface="Calibri"/>
              </a:rPr>
              <a:t>c</a:t>
            </a:r>
            <a:r>
              <a:rPr lang="pt-BR" sz="2400" dirty="0">
                <a:solidFill>
                  <a:schemeClr val="tx1"/>
                </a:solidFill>
                <a:latin typeface="Calibri"/>
                <a:cs typeface="Calibri"/>
              </a:rPr>
              <a:t>a</a:t>
            </a:r>
            <a:r>
              <a:rPr lang="pt-BR" sz="2400" spc="-10" dirty="0">
                <a:solidFill>
                  <a:schemeClr val="tx1"/>
                </a:solidFill>
                <a:latin typeface="Calibri"/>
                <a:cs typeface="Calibri"/>
              </a:rPr>
              <a:t>ç</a:t>
            </a:r>
            <a:r>
              <a:rPr lang="pt-BR" sz="2400" dirty="0">
                <a:solidFill>
                  <a:schemeClr val="tx1"/>
                </a:solidFill>
                <a:latin typeface="Calibri"/>
                <a:cs typeface="Calibri"/>
              </a:rPr>
              <a:t>ão.</a:t>
            </a:r>
          </a:p>
        </p:txBody>
      </p:sp>
    </p:spTree>
    <p:extLst>
      <p:ext uri="{BB962C8B-B14F-4D97-AF65-F5344CB8AC3E}">
        <p14:creationId xmlns="" xmlns:p14="http://schemas.microsoft.com/office/powerpoint/2010/main" val="97104055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3" name="CaixaDeTexto 2">
            <a:extLst>
              <a:ext uri="{FF2B5EF4-FFF2-40B4-BE49-F238E27FC236}">
                <a16:creationId xmlns:a16="http://schemas.microsoft.com/office/drawing/2014/main" xmlns="" id="{5BC4A320-3FCF-4B5B-BE30-1765EC9D92D3}"/>
              </a:ext>
            </a:extLst>
          </p:cNvPr>
          <p:cNvSpPr txBox="1"/>
          <p:nvPr/>
        </p:nvSpPr>
        <p:spPr>
          <a:xfrm>
            <a:off x="5743600" y="1285406"/>
            <a:ext cx="2304402" cy="461665"/>
          </a:xfrm>
          <a:prstGeom prst="rect">
            <a:avLst/>
          </a:prstGeom>
          <a:noFill/>
        </p:spPr>
        <p:txBody>
          <a:bodyPr wrap="square" rtlCol="0">
            <a:spAutoFit/>
          </a:bodyPr>
          <a:lstStyle/>
          <a:p>
            <a:r>
              <a:rPr lang="pt-BR" sz="2400" dirty="0">
                <a:solidFill>
                  <a:srgbClr val="0000CC"/>
                </a:solidFill>
                <a:latin typeface="Arial Black" panose="020B0A04020102020204" pitchFamily="34" charset="0"/>
              </a:rPr>
              <a:t>APLICAÇÃO</a:t>
            </a:r>
            <a:endParaRPr lang="pt-BR" sz="2800" dirty="0">
              <a:solidFill>
                <a:srgbClr val="0000CC"/>
              </a:solidFill>
              <a:latin typeface="Arial Black" panose="020B0A04020102020204" pitchFamily="34" charset="0"/>
            </a:endParaRPr>
          </a:p>
        </p:txBody>
      </p:sp>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APLICAÇÃO</a:t>
            </a:r>
          </a:p>
        </p:txBody>
      </p:sp>
      <p:sp>
        <p:nvSpPr>
          <p:cNvPr id="7" name="Retângulo: Cantos Arredondados 6">
            <a:extLst>
              <a:ext uri="{FF2B5EF4-FFF2-40B4-BE49-F238E27FC236}">
                <a16:creationId xmlns:a16="http://schemas.microsoft.com/office/drawing/2014/main" xmlns="" id="{061487DF-3392-4FBB-A640-9C96A665239B}"/>
              </a:ext>
            </a:extLst>
          </p:cNvPr>
          <p:cNvSpPr/>
          <p:nvPr/>
        </p:nvSpPr>
        <p:spPr bwMode="auto">
          <a:xfrm>
            <a:off x="1166778" y="3447991"/>
            <a:ext cx="2166886" cy="1335789"/>
          </a:xfrm>
          <a:prstGeom prst="roundRect">
            <a:avLst/>
          </a:prstGeom>
          <a:solidFill>
            <a:schemeClr val="accent2"/>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pt-BR" sz="22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Aplica-se de forma primária</a:t>
            </a:r>
          </a:p>
          <a:p>
            <a:pPr marL="0" marR="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lang="pt-BR" sz="2200" dirty="0"/>
              <a:t>(Art. 2º)</a:t>
            </a:r>
            <a:endParaRPr kumimoji="0" lang="pt-BR" sz="22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endParaRPr>
          </a:p>
        </p:txBody>
      </p:sp>
      <p:sp>
        <p:nvSpPr>
          <p:cNvPr id="8" name="Retângulo: Cantos Arredondados 7">
            <a:extLst>
              <a:ext uri="{FF2B5EF4-FFF2-40B4-BE49-F238E27FC236}">
                <a16:creationId xmlns:a16="http://schemas.microsoft.com/office/drawing/2014/main" xmlns="" id="{67B55EB8-D9E0-46BA-8C7D-4331C144C053}"/>
              </a:ext>
            </a:extLst>
          </p:cNvPr>
          <p:cNvSpPr/>
          <p:nvPr/>
        </p:nvSpPr>
        <p:spPr bwMode="auto">
          <a:xfrm>
            <a:off x="3549688" y="2777637"/>
            <a:ext cx="6894525" cy="586148"/>
          </a:xfrm>
          <a:prstGeom prst="roundRect">
            <a:avLst/>
          </a:prstGeom>
          <a:solidFill>
            <a:srgbClr val="99CC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ctr" anchorCtr="0" compatLnSpc="1"/>
          <a:lstStyle/>
          <a:p>
            <a:pPr algn="ctr"/>
            <a:r>
              <a:rPr lang="pt-BR" sz="2000" dirty="0">
                <a:solidFill>
                  <a:schemeClr val="tx1"/>
                </a:solidFill>
              </a:rPr>
              <a:t>Alienação e concessão de direito real de uso de bens;</a:t>
            </a:r>
          </a:p>
        </p:txBody>
      </p:sp>
      <p:sp>
        <p:nvSpPr>
          <p:cNvPr id="16" name="Retângulo: Cantos Arredondados 15">
            <a:extLst>
              <a:ext uri="{FF2B5EF4-FFF2-40B4-BE49-F238E27FC236}">
                <a16:creationId xmlns:a16="http://schemas.microsoft.com/office/drawing/2014/main" xmlns="" id="{783D08B8-7764-46D4-B9E1-688C9EB92233}"/>
              </a:ext>
            </a:extLst>
          </p:cNvPr>
          <p:cNvSpPr/>
          <p:nvPr/>
        </p:nvSpPr>
        <p:spPr bwMode="auto">
          <a:xfrm>
            <a:off x="3542566" y="3447991"/>
            <a:ext cx="6894525" cy="586148"/>
          </a:xfrm>
          <a:prstGeom prst="roundRect">
            <a:avLst/>
          </a:prstGeom>
          <a:solidFill>
            <a:srgbClr val="99CC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pt-BR" sz="2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Compra;</a:t>
            </a:r>
          </a:p>
        </p:txBody>
      </p:sp>
      <p:sp>
        <p:nvSpPr>
          <p:cNvPr id="18" name="Retângulo: Cantos Arredondados 17">
            <a:extLst>
              <a:ext uri="{FF2B5EF4-FFF2-40B4-BE49-F238E27FC236}">
                <a16:creationId xmlns:a16="http://schemas.microsoft.com/office/drawing/2014/main" xmlns="" id="{1533679F-701D-4A57-AF98-E7ED32654A6F}"/>
              </a:ext>
            </a:extLst>
          </p:cNvPr>
          <p:cNvSpPr/>
          <p:nvPr/>
        </p:nvSpPr>
        <p:spPr bwMode="auto">
          <a:xfrm>
            <a:off x="3549688" y="4118345"/>
            <a:ext cx="6894525" cy="586148"/>
          </a:xfrm>
          <a:prstGeom prst="roundRect">
            <a:avLst/>
          </a:prstGeom>
          <a:solidFill>
            <a:srgbClr val="99CC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pt-BR" sz="2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Locação;</a:t>
            </a:r>
          </a:p>
        </p:txBody>
      </p:sp>
      <p:sp>
        <p:nvSpPr>
          <p:cNvPr id="19" name="Retângulo: Cantos Arredondados 18">
            <a:extLst>
              <a:ext uri="{FF2B5EF4-FFF2-40B4-BE49-F238E27FC236}">
                <a16:creationId xmlns:a16="http://schemas.microsoft.com/office/drawing/2014/main" xmlns="" id="{611E058E-EC28-4CFD-B7A9-808E26629C77}"/>
              </a:ext>
            </a:extLst>
          </p:cNvPr>
          <p:cNvSpPr/>
          <p:nvPr/>
        </p:nvSpPr>
        <p:spPr bwMode="auto">
          <a:xfrm>
            <a:off x="3564366" y="4788699"/>
            <a:ext cx="6894525" cy="586148"/>
          </a:xfrm>
          <a:prstGeom prst="roundRect">
            <a:avLst/>
          </a:prstGeom>
          <a:solidFill>
            <a:srgbClr val="99CC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pt-BR" sz="2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Concessão e permissão de uso de bens públicos;</a:t>
            </a:r>
          </a:p>
        </p:txBody>
      </p:sp>
      <p:sp>
        <p:nvSpPr>
          <p:cNvPr id="20" name="Retângulo: Cantos Arredondados 19">
            <a:extLst>
              <a:ext uri="{FF2B5EF4-FFF2-40B4-BE49-F238E27FC236}">
                <a16:creationId xmlns:a16="http://schemas.microsoft.com/office/drawing/2014/main" xmlns="" id="{B6BFAAD3-763C-48CF-A23B-5C91F02ECD50}"/>
              </a:ext>
            </a:extLst>
          </p:cNvPr>
          <p:cNvSpPr/>
          <p:nvPr/>
        </p:nvSpPr>
        <p:spPr bwMode="auto">
          <a:xfrm>
            <a:off x="3564366" y="5457873"/>
            <a:ext cx="6894525" cy="586148"/>
          </a:xfrm>
          <a:prstGeom prst="roundRect">
            <a:avLst/>
          </a:prstGeom>
          <a:solidFill>
            <a:srgbClr val="99CC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pt-BR" sz="2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Obras e serviços de engenharia.</a:t>
            </a:r>
          </a:p>
        </p:txBody>
      </p:sp>
      <p:sp>
        <p:nvSpPr>
          <p:cNvPr id="21" name="Retângulo: Cantos Arredondados 20">
            <a:extLst>
              <a:ext uri="{FF2B5EF4-FFF2-40B4-BE49-F238E27FC236}">
                <a16:creationId xmlns:a16="http://schemas.microsoft.com/office/drawing/2014/main" xmlns="" id="{7CC155BA-6A1C-4B71-99D2-6951AC245BE4}"/>
              </a:ext>
            </a:extLst>
          </p:cNvPr>
          <p:cNvSpPr/>
          <p:nvPr/>
        </p:nvSpPr>
        <p:spPr bwMode="auto">
          <a:xfrm>
            <a:off x="3564367" y="2108463"/>
            <a:ext cx="6894525" cy="586148"/>
          </a:xfrm>
          <a:prstGeom prst="roundRect">
            <a:avLst/>
          </a:prstGeom>
          <a:solidFill>
            <a:srgbClr val="99CC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r>
              <a:rPr kumimoji="0" lang="pt-BR" sz="2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Tecnologia da informação e de comunicação;</a:t>
            </a:r>
          </a:p>
        </p:txBody>
      </p:sp>
    </p:spTree>
    <p:extLst>
      <p:ext uri="{BB962C8B-B14F-4D97-AF65-F5344CB8AC3E}">
        <p14:creationId xmlns="" xmlns:p14="http://schemas.microsoft.com/office/powerpoint/2010/main" val="169411297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3" descr="Três dardos no alvo"/>
          <p:cNvPicPr>
            <a:picLocks noChangeAspect="1"/>
          </p:cNvPicPr>
          <p:nvPr/>
        </p:nvPicPr>
        <p:blipFill rotWithShape="1">
          <a:blip r:embed="rId3" cstate="print"/>
          <a:srcRect l="20147" t="7668" r="2242"/>
          <a:stretch/>
        </p:blipFill>
        <p:spPr>
          <a:xfrm>
            <a:off x="5879976" y="1315676"/>
            <a:ext cx="5946264" cy="5095245"/>
          </a:xfrm>
          <a:prstGeom prst="rect">
            <a:avLst/>
          </a:prstGeom>
        </p:spPr>
      </p:pic>
      <p:sp>
        <p:nvSpPr>
          <p:cNvPr id="5124" name="Text Box 5"/>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pic>
        <p:nvPicPr>
          <p:cNvPr id="5127"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91344" y="147639"/>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pic>
        <p:nvPicPr>
          <p:cNvPr id="2" name="Imagem 3" descr="Uma imagem contendo Logotipo&#10;&#10;Descrição gerada automaticamente"/>
          <p:cNvPicPr>
            <a:picLocks noChangeAspect="1"/>
          </p:cNvPicPr>
          <p:nvPr/>
        </p:nvPicPr>
        <p:blipFill>
          <a:blip r:embed="rId5" cstate="print"/>
          <a:stretch>
            <a:fillRect/>
          </a:stretch>
        </p:blipFill>
        <p:spPr>
          <a:xfrm>
            <a:off x="11219606" y="139701"/>
            <a:ext cx="781050" cy="1009650"/>
          </a:xfrm>
          <a:prstGeom prst="rect">
            <a:avLst/>
          </a:prstGeom>
        </p:spPr>
      </p:pic>
      <p:sp>
        <p:nvSpPr>
          <p:cNvPr id="16" name="Rectangle 3">
            <a:extLst>
              <a:ext uri="{FF2B5EF4-FFF2-40B4-BE49-F238E27FC236}">
                <a16:creationId xmlns:a16="http://schemas.microsoft.com/office/drawing/2014/main" xmlns="" id="{EDD85E6C-5A25-4E25-9835-FCA002614913}"/>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OBJETIVO</a:t>
            </a:r>
          </a:p>
        </p:txBody>
      </p:sp>
      <p:sp>
        <p:nvSpPr>
          <p:cNvPr id="8" name="Text Box 6"/>
          <p:cNvSpPr txBox="1">
            <a:spLocks noChangeArrowheads="1"/>
          </p:cNvSpPr>
          <p:nvPr/>
        </p:nvSpPr>
        <p:spPr bwMode="auto">
          <a:xfrm>
            <a:off x="959694" y="2705015"/>
            <a:ext cx="4493184" cy="17785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square" lIns="90000" tIns="46800" rIns="90000" bIns="46800">
            <a:spAutoFit/>
          </a:bodyP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just">
              <a:lnSpc>
                <a:spcPct val="114000"/>
              </a:lnSpc>
              <a:buClr>
                <a:srgbClr val="000000"/>
              </a:buClr>
              <a:buSzPct val="100000"/>
            </a:pPr>
            <a:r>
              <a:rPr lang="pt-PT" sz="2400" b="1" dirty="0">
                <a:solidFill>
                  <a:schemeClr val="tx1"/>
                </a:solidFill>
                <a:ea typeface="Arial" panose="020B0604020202020204" pitchFamily="34" charset="0"/>
              </a:rPr>
              <a:t>Apresentar</a:t>
            </a:r>
            <a:r>
              <a:rPr lang="pt-PT" sz="2400" b="1" spc="-30" dirty="0">
                <a:solidFill>
                  <a:schemeClr val="tx1"/>
                </a:solidFill>
                <a:ea typeface="Arial" panose="020B0604020202020204" pitchFamily="34" charset="0"/>
              </a:rPr>
              <a:t> </a:t>
            </a:r>
            <a:r>
              <a:rPr lang="pt-PT" sz="2400" b="1" dirty="0">
                <a:solidFill>
                  <a:schemeClr val="tx1"/>
                </a:solidFill>
                <a:ea typeface="Arial" panose="020B0604020202020204" pitchFamily="34" charset="0"/>
              </a:rPr>
              <a:t>considerações</a:t>
            </a:r>
            <a:r>
              <a:rPr lang="pt-PT" sz="2400" b="1" spc="-25" dirty="0">
                <a:solidFill>
                  <a:schemeClr val="tx1"/>
                </a:solidFill>
                <a:ea typeface="Arial" panose="020B0604020202020204" pitchFamily="34" charset="0"/>
              </a:rPr>
              <a:t> </a:t>
            </a:r>
            <a:r>
              <a:rPr lang="pt-PT" sz="2400" b="1" dirty="0">
                <a:solidFill>
                  <a:schemeClr val="tx1"/>
                </a:solidFill>
                <a:ea typeface="Arial" panose="020B0604020202020204" pitchFamily="34" charset="0"/>
              </a:rPr>
              <a:t>gerais</a:t>
            </a:r>
            <a:r>
              <a:rPr lang="pt-PT" sz="2400" b="1" spc="-45" dirty="0">
                <a:solidFill>
                  <a:schemeClr val="tx1"/>
                </a:solidFill>
                <a:ea typeface="Arial" panose="020B0604020202020204" pitchFamily="34" charset="0"/>
              </a:rPr>
              <a:t> </a:t>
            </a:r>
            <a:r>
              <a:rPr lang="pt-PT" sz="2400" b="1" dirty="0">
                <a:solidFill>
                  <a:schemeClr val="tx1"/>
                </a:solidFill>
                <a:ea typeface="Arial" panose="020B0604020202020204" pitchFamily="34" charset="0"/>
              </a:rPr>
              <a:t>acerca do novo marco normativo de Licitações e Contratos Administrativos.</a:t>
            </a:r>
            <a:endParaRPr lang="pt-BR" altLang="pt-BR" sz="2400" b="1" dirty="0">
              <a:solidFill>
                <a:schemeClr val="tx1"/>
              </a:solidFill>
              <a:cs typeface="Arial" panose="020B0604020202020204" pitchFamily="34"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OBJETIVOS DA LICITAÇÃO</a:t>
            </a:r>
          </a:p>
        </p:txBody>
      </p:sp>
      <p:sp>
        <p:nvSpPr>
          <p:cNvPr id="12" name="object 4">
            <a:extLst>
              <a:ext uri="{FF2B5EF4-FFF2-40B4-BE49-F238E27FC236}">
                <a16:creationId xmlns:a16="http://schemas.microsoft.com/office/drawing/2014/main" xmlns="" id="{010D98C2-92A0-4BE2-B980-00D99A4A6322}"/>
              </a:ext>
            </a:extLst>
          </p:cNvPr>
          <p:cNvSpPr txBox="1"/>
          <p:nvPr/>
        </p:nvSpPr>
        <p:spPr>
          <a:xfrm>
            <a:off x="1253222" y="1400624"/>
            <a:ext cx="9721079" cy="4056752"/>
          </a:xfrm>
          <a:prstGeom prst="rect">
            <a:avLst/>
          </a:prstGeom>
        </p:spPr>
        <p:txBody>
          <a:bodyPr vert="horz" wrap="square" lIns="0" tIns="0" rIns="0" bIns="0" rtlCol="0">
            <a:spAutoFit/>
          </a:bodyPr>
          <a:lstStyle/>
          <a:p>
            <a:pPr algn="just">
              <a:lnSpc>
                <a:spcPct val="114000"/>
              </a:lnSpc>
              <a:spcBef>
                <a:spcPts val="1200"/>
              </a:spcBef>
            </a:pPr>
            <a:r>
              <a:rPr lang="pt-BR" sz="2200" b="1" i="0" dirty="0">
                <a:solidFill>
                  <a:srgbClr val="000000"/>
                </a:solidFill>
                <a:effectLst/>
                <a:cs typeface="Arial" panose="020B0604020202020204" pitchFamily="34" charset="0"/>
              </a:rPr>
              <a:t>Art. 11. O processo licitatório tem por objetivos:</a:t>
            </a:r>
          </a:p>
          <a:p>
            <a:pPr algn="just">
              <a:lnSpc>
                <a:spcPct val="114000"/>
              </a:lnSpc>
              <a:spcBef>
                <a:spcPts val="1200"/>
              </a:spcBef>
            </a:pPr>
            <a:r>
              <a:rPr lang="pt-BR" sz="2200" b="0" i="0" dirty="0">
                <a:solidFill>
                  <a:srgbClr val="000000"/>
                </a:solidFill>
                <a:effectLst/>
                <a:cs typeface="Arial" panose="020B0604020202020204" pitchFamily="34" charset="0"/>
              </a:rPr>
              <a:t>I - assegurar a seleção da proposta apta a gerar o resultado de contratação mais vantajoso para a Administração Pública, inclusive no que se refere ao ciclo de vida do objeto;</a:t>
            </a:r>
          </a:p>
          <a:p>
            <a:pPr algn="just">
              <a:lnSpc>
                <a:spcPct val="114000"/>
              </a:lnSpc>
              <a:spcBef>
                <a:spcPts val="1200"/>
              </a:spcBef>
            </a:pPr>
            <a:r>
              <a:rPr lang="pt-BR" sz="2200" b="0" i="0" dirty="0">
                <a:solidFill>
                  <a:srgbClr val="000000"/>
                </a:solidFill>
                <a:effectLst/>
                <a:cs typeface="Arial" panose="020B0604020202020204" pitchFamily="34" charset="0"/>
              </a:rPr>
              <a:t>II - assegurar tratamento isonômico entre os licitantes, bem como a justa competição;</a:t>
            </a:r>
          </a:p>
          <a:p>
            <a:pPr algn="just">
              <a:lnSpc>
                <a:spcPct val="114000"/>
              </a:lnSpc>
              <a:spcBef>
                <a:spcPts val="1200"/>
              </a:spcBef>
            </a:pPr>
            <a:r>
              <a:rPr lang="pt-BR" sz="2200" b="0" i="0" dirty="0">
                <a:solidFill>
                  <a:srgbClr val="000000"/>
                </a:solidFill>
                <a:effectLst/>
                <a:cs typeface="Arial" panose="020B0604020202020204" pitchFamily="34" charset="0"/>
              </a:rPr>
              <a:t>III - evitar contratações com sobrepreço ou com preços manifestamente inexequíveis e superfaturamento na execução dos contratos;</a:t>
            </a:r>
          </a:p>
          <a:p>
            <a:pPr algn="just">
              <a:lnSpc>
                <a:spcPct val="114000"/>
              </a:lnSpc>
              <a:spcBef>
                <a:spcPts val="1200"/>
              </a:spcBef>
            </a:pPr>
            <a:r>
              <a:rPr lang="pt-BR" sz="2200" b="0" i="0" dirty="0">
                <a:solidFill>
                  <a:srgbClr val="000000"/>
                </a:solidFill>
                <a:effectLst/>
                <a:cs typeface="Arial" panose="020B0604020202020204" pitchFamily="34" charset="0"/>
              </a:rPr>
              <a:t>IV - incentivar a inovação e o desenvolvimento nacional sustentável.</a:t>
            </a:r>
            <a:endParaRPr lang="pt-BR" sz="2200" dirty="0">
              <a:solidFill>
                <a:schemeClr val="tx1"/>
              </a:solidFill>
              <a:cs typeface="Arial" panose="020B0604020202020204" pitchFamily="34" charset="0"/>
            </a:endParaRPr>
          </a:p>
        </p:txBody>
      </p:sp>
    </p:spTree>
    <p:extLst>
      <p:ext uri="{BB962C8B-B14F-4D97-AF65-F5344CB8AC3E}">
        <p14:creationId xmlns="" xmlns:p14="http://schemas.microsoft.com/office/powerpoint/2010/main" val="94689180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OBJETIVOS DA LICITAÇÃO</a:t>
            </a:r>
          </a:p>
        </p:txBody>
      </p:sp>
      <p:sp>
        <p:nvSpPr>
          <p:cNvPr id="12" name="object 4">
            <a:extLst>
              <a:ext uri="{FF2B5EF4-FFF2-40B4-BE49-F238E27FC236}">
                <a16:creationId xmlns:a16="http://schemas.microsoft.com/office/drawing/2014/main" xmlns="" id="{010D98C2-92A0-4BE2-B980-00D99A4A6322}"/>
              </a:ext>
            </a:extLst>
          </p:cNvPr>
          <p:cNvSpPr txBox="1"/>
          <p:nvPr/>
        </p:nvSpPr>
        <p:spPr>
          <a:xfrm>
            <a:off x="1253222" y="1285406"/>
            <a:ext cx="9721079" cy="4833567"/>
          </a:xfrm>
          <a:prstGeom prst="rect">
            <a:avLst/>
          </a:prstGeom>
        </p:spPr>
        <p:txBody>
          <a:bodyPr vert="horz" wrap="square" lIns="0" tIns="0" rIns="0" bIns="0" rtlCol="0">
            <a:spAutoFit/>
          </a:bodyPr>
          <a:lstStyle/>
          <a:p>
            <a:pPr algn="just">
              <a:lnSpc>
                <a:spcPct val="114000"/>
              </a:lnSpc>
              <a:spcBef>
                <a:spcPts val="1200"/>
              </a:spcBef>
            </a:pPr>
            <a:r>
              <a:rPr lang="pt-BR" sz="2200" b="1" i="0" dirty="0">
                <a:solidFill>
                  <a:srgbClr val="000000"/>
                </a:solidFill>
                <a:effectLst/>
                <a:cs typeface="Arial" panose="020B0604020202020204" pitchFamily="34" charset="0"/>
              </a:rPr>
              <a:t>Art. 11. </a:t>
            </a:r>
          </a:p>
          <a:p>
            <a:pPr algn="just">
              <a:lnSpc>
                <a:spcPct val="114000"/>
              </a:lnSpc>
              <a:spcBef>
                <a:spcPts val="1200"/>
              </a:spcBef>
            </a:pPr>
            <a:r>
              <a:rPr lang="pt-BR" sz="2200" b="1" dirty="0">
                <a:solidFill>
                  <a:srgbClr val="000000"/>
                </a:solidFill>
                <a:cs typeface="Arial" panose="020B0604020202020204" pitchFamily="34" charset="0"/>
              </a:rPr>
              <a:t>(...)</a:t>
            </a:r>
          </a:p>
          <a:p>
            <a:pPr algn="just">
              <a:lnSpc>
                <a:spcPct val="114000"/>
              </a:lnSpc>
              <a:spcBef>
                <a:spcPts val="1200"/>
              </a:spcBef>
            </a:pPr>
            <a:r>
              <a:rPr lang="pt-BR" sz="2400" b="1" i="0" dirty="0">
                <a:solidFill>
                  <a:srgbClr val="000000"/>
                </a:solidFill>
                <a:effectLst/>
                <a:latin typeface="Arial" panose="020B0604020202020204" pitchFamily="34" charset="0"/>
              </a:rPr>
              <a:t>Parágrafo único. </a:t>
            </a:r>
            <a:r>
              <a:rPr lang="pt-BR" sz="2400" b="0" i="0" dirty="0">
                <a:solidFill>
                  <a:srgbClr val="000000"/>
                </a:solidFill>
                <a:effectLst/>
                <a:latin typeface="Arial" panose="020B0604020202020204" pitchFamily="34" charset="0"/>
              </a:rPr>
              <a:t>A alta administração do órgão ou entidade </a:t>
            </a:r>
            <a:r>
              <a:rPr lang="pt-BR" sz="2400" b="1" i="0" dirty="0">
                <a:solidFill>
                  <a:srgbClr val="000000"/>
                </a:solidFill>
                <a:effectLst/>
                <a:latin typeface="Arial" panose="020B0604020202020204" pitchFamily="34" charset="0"/>
              </a:rPr>
              <a:t>é responsável pela governança das contratações</a:t>
            </a:r>
            <a:r>
              <a:rPr lang="pt-BR" sz="2400" b="0" i="0" dirty="0">
                <a:solidFill>
                  <a:srgbClr val="000000"/>
                </a:solidFill>
                <a:effectLst/>
                <a:latin typeface="Arial" panose="020B0604020202020204" pitchFamily="34" charset="0"/>
              </a:rPr>
              <a:t> e </a:t>
            </a:r>
            <a:r>
              <a:rPr lang="pt-BR" sz="2400" b="1" i="0" dirty="0">
                <a:solidFill>
                  <a:srgbClr val="000000"/>
                </a:solidFill>
                <a:effectLst/>
                <a:latin typeface="Arial" panose="020B0604020202020204" pitchFamily="34" charset="0"/>
              </a:rPr>
              <a:t>deve implementar processos e estruturas, inclusive de gestão de riscos e controles internos</a:t>
            </a:r>
            <a:r>
              <a:rPr lang="pt-BR" sz="2400" b="0" i="0" dirty="0">
                <a:solidFill>
                  <a:srgbClr val="000000"/>
                </a:solidFill>
                <a:effectLst/>
                <a:latin typeface="Arial" panose="020B0604020202020204" pitchFamily="34" charset="0"/>
              </a:rPr>
              <a:t>, para avaliar, direcionar e monitorar os processos licitatórios e os respectivos contratos, com o intuito de alcançar os objetivos estabelecidos no </a:t>
            </a:r>
            <a:r>
              <a:rPr lang="pt-BR" sz="2400" b="1" i="0" dirty="0">
                <a:solidFill>
                  <a:srgbClr val="000000"/>
                </a:solidFill>
                <a:effectLst/>
                <a:latin typeface="Arial" panose="020B0604020202020204" pitchFamily="34" charset="0"/>
              </a:rPr>
              <a:t>caput</a:t>
            </a:r>
            <a:r>
              <a:rPr lang="pt-BR" sz="2400" b="0" i="0" dirty="0">
                <a:solidFill>
                  <a:srgbClr val="000000"/>
                </a:solidFill>
                <a:effectLst/>
                <a:latin typeface="Arial" panose="020B0604020202020204" pitchFamily="34" charset="0"/>
              </a:rPr>
              <a:t> deste artigo, promover um ambiente íntegro e confiável, </a:t>
            </a:r>
            <a:r>
              <a:rPr lang="pt-BR" sz="2400" b="1" i="0" dirty="0">
                <a:solidFill>
                  <a:srgbClr val="0033CC"/>
                </a:solidFill>
                <a:effectLst/>
                <a:latin typeface="Arial" panose="020B0604020202020204" pitchFamily="34" charset="0"/>
              </a:rPr>
              <a:t>assegurar o alinhamento das contratações ao planejamento estratégico</a:t>
            </a:r>
            <a:r>
              <a:rPr lang="pt-BR" sz="2400" b="0" i="0" dirty="0">
                <a:solidFill>
                  <a:srgbClr val="000000"/>
                </a:solidFill>
                <a:effectLst/>
                <a:latin typeface="Arial" panose="020B0604020202020204" pitchFamily="34" charset="0"/>
              </a:rPr>
              <a:t> e às leis orçamentárias e promover eficiência, efetividade e eficácia em suas contratações.</a:t>
            </a:r>
            <a:endParaRPr lang="pt-BR" sz="2200" b="1" i="0" dirty="0">
              <a:solidFill>
                <a:srgbClr val="000000"/>
              </a:solidFill>
              <a:effectLst/>
              <a:cs typeface="Arial" panose="020B0604020202020204" pitchFamily="34" charset="0"/>
            </a:endParaRPr>
          </a:p>
        </p:txBody>
      </p:sp>
    </p:spTree>
    <p:extLst>
      <p:ext uri="{BB962C8B-B14F-4D97-AF65-F5344CB8AC3E}">
        <p14:creationId xmlns="" xmlns:p14="http://schemas.microsoft.com/office/powerpoint/2010/main" val="56590929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Agentes da licitação e Agente de Contratação</a:t>
            </a:r>
            <a:endParaRPr lang="pt-BR" sz="3200" dirty="0">
              <a:solidFill>
                <a:srgbClr val="FFFF00"/>
              </a:solidFill>
              <a:latin typeface="Arial Black" panose="020B0A04020102020204" pitchFamily="34" charset="0"/>
            </a:endParaRPr>
          </a:p>
        </p:txBody>
      </p:sp>
      <p:sp>
        <p:nvSpPr>
          <p:cNvPr id="14" name="object 3">
            <a:extLst>
              <a:ext uri="{FF2B5EF4-FFF2-40B4-BE49-F238E27FC236}">
                <a16:creationId xmlns:a16="http://schemas.microsoft.com/office/drawing/2014/main" xmlns="" id="{A9903E2C-D335-45F2-87E9-DF862E966DF8}"/>
              </a:ext>
            </a:extLst>
          </p:cNvPr>
          <p:cNvSpPr txBox="1"/>
          <p:nvPr/>
        </p:nvSpPr>
        <p:spPr>
          <a:xfrm>
            <a:off x="1235460" y="1877274"/>
            <a:ext cx="9721079" cy="2798651"/>
          </a:xfrm>
          <a:prstGeom prst="rect">
            <a:avLst/>
          </a:prstGeom>
        </p:spPr>
        <p:txBody>
          <a:bodyPr vert="horz" wrap="square" lIns="0" tIns="0" rIns="0" bIns="0" rtlCol="0">
            <a:spAutoFit/>
          </a:bodyPr>
          <a:lstStyle/>
          <a:p>
            <a:pPr marL="354965" indent="-342900">
              <a:lnSpc>
                <a:spcPct val="114000"/>
              </a:lnSpc>
              <a:spcBef>
                <a:spcPts val="1200"/>
              </a:spcBef>
              <a:buFont typeface="Arial" panose="020B0604020202020204" pitchFamily="34" charset="0"/>
              <a:buChar char="•"/>
              <a:tabLst>
                <a:tab pos="354965" algn="l"/>
              </a:tabLst>
            </a:pPr>
            <a:r>
              <a:rPr lang="pt-BR" sz="2400" dirty="0">
                <a:solidFill>
                  <a:schemeClr val="tx1"/>
                </a:solidFill>
                <a:cs typeface="Arial" panose="020B0604020202020204" pitchFamily="34" charset="0"/>
              </a:rPr>
              <a:t>O art. 7º trata das exigências dos agentes públicos da licitação.</a:t>
            </a:r>
          </a:p>
          <a:p>
            <a:pPr marL="354965" indent="-342900">
              <a:lnSpc>
                <a:spcPct val="114000"/>
              </a:lnSpc>
              <a:spcBef>
                <a:spcPts val="1200"/>
              </a:spcBef>
              <a:buFont typeface="Arial" panose="020B0604020202020204" pitchFamily="34" charset="0"/>
              <a:buChar char="•"/>
              <a:tabLst>
                <a:tab pos="354965" algn="l"/>
              </a:tabLst>
            </a:pPr>
            <a:r>
              <a:rPr lang="pt-BR" sz="2400" dirty="0">
                <a:solidFill>
                  <a:schemeClr val="tx1"/>
                </a:solidFill>
                <a:cs typeface="Arial" panose="020B0604020202020204" pitchFamily="34" charset="0"/>
              </a:rPr>
              <a:t>O art. 8º trata das regras de escolha do agente de contratação.</a:t>
            </a:r>
          </a:p>
          <a:p>
            <a:pPr marL="354965" marR="6350" indent="-342900" algn="just">
              <a:lnSpc>
                <a:spcPct val="114000"/>
              </a:lnSpc>
              <a:spcBef>
                <a:spcPts val="1200"/>
              </a:spcBef>
              <a:buFont typeface="Arial" panose="020B0604020202020204" pitchFamily="34" charset="0"/>
              <a:buChar char="•"/>
              <a:tabLst>
                <a:tab pos="354965" algn="l"/>
              </a:tabLst>
            </a:pPr>
            <a:r>
              <a:rPr lang="pt-BR" sz="2400" dirty="0">
                <a:solidFill>
                  <a:schemeClr val="tx1"/>
                </a:solidFill>
                <a:cs typeface="Arial" panose="020B0604020202020204" pitchFamily="34" charset="0"/>
              </a:rPr>
              <a:t>O art. 17, § 2º, dispõe que “as licitações serão realizadas preferencialmente sob a forma eletrônica, admitida a utilização da forma presencial, desde que motivada,  devendo  a  sessão  pública  ser  registrada  em  ata  e  gravada  em áudio e vídeo”.</a:t>
            </a:r>
          </a:p>
        </p:txBody>
      </p:sp>
    </p:spTree>
    <p:extLst>
      <p:ext uri="{BB962C8B-B14F-4D97-AF65-F5344CB8AC3E}">
        <p14:creationId xmlns="" xmlns:p14="http://schemas.microsoft.com/office/powerpoint/2010/main" val="188441635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Agentes da licitação e Agente de Contratação</a:t>
            </a:r>
            <a:endParaRPr lang="pt-BR" sz="3200" dirty="0">
              <a:solidFill>
                <a:srgbClr val="FFFF00"/>
              </a:solidFill>
              <a:latin typeface="Arial Black" panose="020B0A04020102020204" pitchFamily="34" charset="0"/>
            </a:endParaRPr>
          </a:p>
        </p:txBody>
      </p:sp>
      <p:sp>
        <p:nvSpPr>
          <p:cNvPr id="12" name="object 5">
            <a:extLst>
              <a:ext uri="{FF2B5EF4-FFF2-40B4-BE49-F238E27FC236}">
                <a16:creationId xmlns:a16="http://schemas.microsoft.com/office/drawing/2014/main" xmlns="" id="{5141A7E2-10A3-4BDD-9430-2DA7A624F9B4}"/>
              </a:ext>
            </a:extLst>
          </p:cNvPr>
          <p:cNvSpPr txBox="1"/>
          <p:nvPr/>
        </p:nvSpPr>
        <p:spPr>
          <a:xfrm>
            <a:off x="1103710" y="1484784"/>
            <a:ext cx="9987091" cy="4762779"/>
          </a:xfrm>
          <a:prstGeom prst="rect">
            <a:avLst/>
          </a:prstGeom>
        </p:spPr>
        <p:txBody>
          <a:bodyPr vert="horz" wrap="square" lIns="0" tIns="0" rIns="0" bIns="0" rtlCol="0">
            <a:spAutoFit/>
          </a:bodyPr>
          <a:lstStyle/>
          <a:p>
            <a:pPr marL="12700" marR="6350" algn="just">
              <a:lnSpc>
                <a:spcPct val="114000"/>
              </a:lnSpc>
              <a:spcBef>
                <a:spcPts val="600"/>
              </a:spcBef>
            </a:pPr>
            <a:r>
              <a:rPr sz="2000" b="1" spc="-5" dirty="0">
                <a:solidFill>
                  <a:schemeClr val="tx1"/>
                </a:solidFill>
                <a:cs typeface="Arial" panose="020B0604020202020204" pitchFamily="34" charset="0"/>
              </a:rPr>
              <a:t>Art</a:t>
            </a:r>
            <a:r>
              <a:rPr sz="2000" b="1" dirty="0">
                <a:solidFill>
                  <a:schemeClr val="tx1"/>
                </a:solidFill>
                <a:cs typeface="Arial" panose="020B0604020202020204" pitchFamily="34" charset="0"/>
              </a:rPr>
              <a:t>. </a:t>
            </a:r>
            <a:r>
              <a:rPr sz="2000" b="1" spc="60" dirty="0">
                <a:solidFill>
                  <a:schemeClr val="tx1"/>
                </a:solidFill>
                <a:cs typeface="Arial" panose="020B0604020202020204" pitchFamily="34" charset="0"/>
              </a:rPr>
              <a:t> </a:t>
            </a:r>
            <a:r>
              <a:rPr sz="2000" b="1" dirty="0">
                <a:solidFill>
                  <a:schemeClr val="tx1"/>
                </a:solidFill>
                <a:cs typeface="Arial" panose="020B0604020202020204" pitchFamily="34" charset="0"/>
              </a:rPr>
              <a:t>7º </a:t>
            </a:r>
            <a:r>
              <a:rPr sz="2000" b="1" spc="45" dirty="0">
                <a:solidFill>
                  <a:schemeClr val="tx1"/>
                </a:solidFill>
                <a:cs typeface="Arial" panose="020B0604020202020204" pitchFamily="34" charset="0"/>
              </a:rPr>
              <a:t> </a:t>
            </a:r>
            <a:r>
              <a:rPr sz="2000" dirty="0">
                <a:solidFill>
                  <a:schemeClr val="tx1"/>
                </a:solidFill>
                <a:cs typeface="Arial" panose="020B0604020202020204" pitchFamily="34" charset="0"/>
              </a:rPr>
              <a:t>Cabe</a:t>
            </a:r>
            <a:r>
              <a:rPr sz="2000" spc="-50" dirty="0">
                <a:solidFill>
                  <a:schemeClr val="tx1"/>
                </a:solidFill>
                <a:cs typeface="Arial" panose="020B0604020202020204" pitchFamily="34" charset="0"/>
              </a:rPr>
              <a:t>r</a:t>
            </a:r>
            <a:r>
              <a:rPr sz="2000" dirty="0">
                <a:solidFill>
                  <a:schemeClr val="tx1"/>
                </a:solidFill>
                <a:cs typeface="Arial" panose="020B0604020202020204" pitchFamily="34" charset="0"/>
              </a:rPr>
              <a:t>á </a:t>
            </a:r>
            <a:r>
              <a:rPr sz="2000" spc="55" dirty="0">
                <a:solidFill>
                  <a:schemeClr val="tx1"/>
                </a:solidFill>
                <a:cs typeface="Arial" panose="020B0604020202020204" pitchFamily="34" charset="0"/>
              </a:rPr>
              <a:t> </a:t>
            </a:r>
            <a:r>
              <a:rPr sz="2000" dirty="0">
                <a:solidFill>
                  <a:schemeClr val="tx1"/>
                </a:solidFill>
                <a:cs typeface="Arial" panose="020B0604020202020204" pitchFamily="34" charset="0"/>
              </a:rPr>
              <a:t>à </a:t>
            </a:r>
            <a:r>
              <a:rPr sz="2000" spc="55" dirty="0">
                <a:solidFill>
                  <a:schemeClr val="tx1"/>
                </a:solidFill>
                <a:cs typeface="Arial" panose="020B0604020202020204" pitchFamily="34" charset="0"/>
              </a:rPr>
              <a:t> </a:t>
            </a:r>
            <a:r>
              <a:rPr sz="2000" dirty="0">
                <a:solidFill>
                  <a:schemeClr val="tx1"/>
                </a:solidFill>
                <a:cs typeface="Arial" panose="020B0604020202020204" pitchFamily="34" charset="0"/>
              </a:rPr>
              <a:t>au</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or</a:t>
            </a:r>
            <a:r>
              <a:rPr sz="2000" spc="-10" dirty="0">
                <a:solidFill>
                  <a:schemeClr val="tx1"/>
                </a:solidFill>
                <a:cs typeface="Arial" panose="020B0604020202020204" pitchFamily="34" charset="0"/>
              </a:rPr>
              <a:t>i</a:t>
            </a:r>
            <a:r>
              <a:rPr sz="2000" dirty="0">
                <a:solidFill>
                  <a:schemeClr val="tx1"/>
                </a:solidFill>
                <a:cs typeface="Arial" panose="020B0604020202020204" pitchFamily="34" charset="0"/>
              </a:rPr>
              <a:t>dade </a:t>
            </a:r>
            <a:r>
              <a:rPr sz="2000" spc="55" dirty="0">
                <a:solidFill>
                  <a:schemeClr val="tx1"/>
                </a:solidFill>
                <a:cs typeface="Arial" panose="020B0604020202020204" pitchFamily="34" charset="0"/>
              </a:rPr>
              <a:t> </a:t>
            </a:r>
            <a:r>
              <a:rPr sz="2000" dirty="0">
                <a:solidFill>
                  <a:schemeClr val="tx1"/>
                </a:solidFill>
                <a:cs typeface="Arial" panose="020B0604020202020204" pitchFamily="34" charset="0"/>
              </a:rPr>
              <a:t>m</a:t>
            </a:r>
            <a:r>
              <a:rPr sz="2000" spc="-30" dirty="0">
                <a:solidFill>
                  <a:schemeClr val="tx1"/>
                </a:solidFill>
                <a:cs typeface="Arial" panose="020B0604020202020204" pitchFamily="34" charset="0"/>
              </a:rPr>
              <a:t>á</a:t>
            </a:r>
            <a:r>
              <a:rPr sz="2000" dirty="0">
                <a:solidFill>
                  <a:schemeClr val="tx1"/>
                </a:solidFill>
                <a:cs typeface="Arial" panose="020B0604020202020204" pitchFamily="34" charset="0"/>
              </a:rPr>
              <a:t>xima </a:t>
            </a:r>
            <a:r>
              <a:rPr sz="2000" spc="55" dirty="0">
                <a:solidFill>
                  <a:schemeClr val="tx1"/>
                </a:solidFill>
                <a:cs typeface="Arial" panose="020B0604020202020204" pitchFamily="34" charset="0"/>
              </a:rPr>
              <a:t> </a:t>
            </a:r>
            <a:r>
              <a:rPr sz="2000" dirty="0">
                <a:solidFill>
                  <a:schemeClr val="tx1"/>
                </a:solidFill>
                <a:cs typeface="Arial" panose="020B0604020202020204" pitchFamily="34" charset="0"/>
              </a:rPr>
              <a:t>do </a:t>
            </a:r>
            <a:r>
              <a:rPr sz="2000" spc="50" dirty="0">
                <a:solidFill>
                  <a:schemeClr val="tx1"/>
                </a:solidFill>
                <a:cs typeface="Arial" panose="020B0604020202020204" pitchFamily="34" charset="0"/>
              </a:rPr>
              <a:t> </a:t>
            </a:r>
            <a:r>
              <a:rPr sz="2000" dirty="0">
                <a:solidFill>
                  <a:schemeClr val="tx1"/>
                </a:solidFill>
                <a:cs typeface="Arial" panose="020B0604020202020204" pitchFamily="34" charset="0"/>
              </a:rPr>
              <a:t>ó</a:t>
            </a:r>
            <a:r>
              <a:rPr sz="2000" spc="-40" dirty="0">
                <a:solidFill>
                  <a:schemeClr val="tx1"/>
                </a:solidFill>
                <a:cs typeface="Arial" panose="020B0604020202020204" pitchFamily="34" charset="0"/>
              </a:rPr>
              <a:t>r</a:t>
            </a:r>
            <a:r>
              <a:rPr sz="2000" spc="-35" dirty="0">
                <a:solidFill>
                  <a:schemeClr val="tx1"/>
                </a:solidFill>
                <a:cs typeface="Arial" panose="020B0604020202020204" pitchFamily="34" charset="0"/>
              </a:rPr>
              <a:t>g</a:t>
            </a:r>
            <a:r>
              <a:rPr sz="2000" dirty="0">
                <a:solidFill>
                  <a:schemeClr val="tx1"/>
                </a:solidFill>
                <a:cs typeface="Arial" panose="020B0604020202020204" pitchFamily="34" charset="0"/>
              </a:rPr>
              <a:t>ão </a:t>
            </a:r>
            <a:r>
              <a:rPr sz="2000" spc="40" dirty="0">
                <a:solidFill>
                  <a:schemeClr val="tx1"/>
                </a:solidFill>
                <a:cs typeface="Arial" panose="020B0604020202020204" pitchFamily="34" charset="0"/>
              </a:rPr>
              <a:t> </a:t>
            </a:r>
            <a:r>
              <a:rPr sz="2000" spc="-5" dirty="0">
                <a:solidFill>
                  <a:schemeClr val="tx1"/>
                </a:solidFill>
                <a:cs typeface="Arial" panose="020B0604020202020204" pitchFamily="34" charset="0"/>
              </a:rPr>
              <a:t>o</a:t>
            </a:r>
            <a:r>
              <a:rPr sz="2000" dirty="0">
                <a:solidFill>
                  <a:schemeClr val="tx1"/>
                </a:solidFill>
                <a:cs typeface="Arial" panose="020B0604020202020204" pitchFamily="34" charset="0"/>
              </a:rPr>
              <a:t>u </a:t>
            </a:r>
            <a:r>
              <a:rPr sz="2000" spc="45" dirty="0">
                <a:solidFill>
                  <a:schemeClr val="tx1"/>
                </a:solidFill>
                <a:cs typeface="Arial" panose="020B0604020202020204" pitchFamily="34" charset="0"/>
              </a:rPr>
              <a:t> </a:t>
            </a:r>
            <a:r>
              <a:rPr sz="2000" dirty="0">
                <a:solidFill>
                  <a:schemeClr val="tx1"/>
                </a:solidFill>
                <a:cs typeface="Arial" panose="020B0604020202020204" pitchFamily="34" charset="0"/>
              </a:rPr>
              <a:t>da </a:t>
            </a:r>
            <a:r>
              <a:rPr sz="2000" spc="40" dirty="0">
                <a:solidFill>
                  <a:schemeClr val="tx1"/>
                </a:solidFill>
                <a:cs typeface="Arial" panose="020B0604020202020204" pitchFamily="34" charset="0"/>
              </a:rPr>
              <a:t> </a:t>
            </a:r>
            <a:r>
              <a:rPr sz="2000" dirty="0">
                <a:solidFill>
                  <a:schemeClr val="tx1"/>
                </a:solidFill>
                <a:cs typeface="Arial" panose="020B0604020202020204" pitchFamily="34" charset="0"/>
              </a:rPr>
              <a:t>e</a:t>
            </a:r>
            <a:r>
              <a:rPr sz="2000" spc="-25" dirty="0">
                <a:solidFill>
                  <a:schemeClr val="tx1"/>
                </a:solidFill>
                <a:cs typeface="Arial" panose="020B0604020202020204" pitchFamily="34" charset="0"/>
              </a:rPr>
              <a:t>n</a:t>
            </a:r>
            <a:r>
              <a:rPr sz="2000" dirty="0">
                <a:solidFill>
                  <a:schemeClr val="tx1"/>
                </a:solidFill>
                <a:cs typeface="Arial" panose="020B0604020202020204" pitchFamily="34" charset="0"/>
              </a:rPr>
              <a:t>tidade, </a:t>
            </a:r>
            <a:r>
              <a:rPr sz="2000" spc="60" dirty="0">
                <a:solidFill>
                  <a:schemeClr val="tx1"/>
                </a:solidFill>
                <a:cs typeface="Arial" panose="020B0604020202020204" pitchFamily="34" charset="0"/>
              </a:rPr>
              <a:t> </a:t>
            </a:r>
            <a:r>
              <a:rPr sz="2000" spc="-5" dirty="0">
                <a:solidFill>
                  <a:schemeClr val="tx1"/>
                </a:solidFill>
                <a:cs typeface="Arial" panose="020B0604020202020204" pitchFamily="34" charset="0"/>
              </a:rPr>
              <a:t>o</a:t>
            </a:r>
            <a:r>
              <a:rPr sz="2000" dirty="0">
                <a:solidFill>
                  <a:schemeClr val="tx1"/>
                </a:solidFill>
                <a:cs typeface="Arial" panose="020B0604020202020204" pitchFamily="34" charset="0"/>
              </a:rPr>
              <a:t>u </a:t>
            </a:r>
            <a:r>
              <a:rPr sz="2000" spc="45" dirty="0">
                <a:solidFill>
                  <a:schemeClr val="tx1"/>
                </a:solidFill>
                <a:cs typeface="Arial" panose="020B0604020202020204" pitchFamily="34" charset="0"/>
              </a:rPr>
              <a:t> </a:t>
            </a:r>
            <a:r>
              <a:rPr sz="2000" dirty="0">
                <a:solidFill>
                  <a:schemeClr val="tx1"/>
                </a:solidFill>
                <a:cs typeface="Arial" panose="020B0604020202020204" pitchFamily="34" charset="0"/>
              </a:rPr>
              <a:t>a </a:t>
            </a:r>
            <a:r>
              <a:rPr sz="2000" spc="55" dirty="0">
                <a:solidFill>
                  <a:schemeClr val="tx1"/>
                </a:solidFill>
                <a:cs typeface="Arial" panose="020B0604020202020204" pitchFamily="34" charset="0"/>
              </a:rPr>
              <a:t> </a:t>
            </a:r>
            <a:r>
              <a:rPr sz="2000" dirty="0">
                <a:solidFill>
                  <a:schemeClr val="tx1"/>
                </a:solidFill>
                <a:cs typeface="Arial" panose="020B0604020202020204" pitchFamily="34" charset="0"/>
              </a:rPr>
              <a:t>quem </a:t>
            </a:r>
            <a:r>
              <a:rPr sz="2000" spc="50" dirty="0">
                <a:solidFill>
                  <a:schemeClr val="tx1"/>
                </a:solidFill>
                <a:cs typeface="Arial" panose="020B0604020202020204" pitchFamily="34" charset="0"/>
              </a:rPr>
              <a:t> </a:t>
            </a:r>
            <a:r>
              <a:rPr sz="2000" dirty="0">
                <a:solidFill>
                  <a:schemeClr val="tx1"/>
                </a:solidFill>
                <a:cs typeface="Arial" panose="020B0604020202020204" pitchFamily="34" charset="0"/>
              </a:rPr>
              <a:t>as </a:t>
            </a:r>
            <a:r>
              <a:rPr sz="2000" spc="55" dirty="0">
                <a:solidFill>
                  <a:schemeClr val="tx1"/>
                </a:solidFill>
                <a:cs typeface="Arial" panose="020B0604020202020204" pitchFamily="34" charset="0"/>
              </a:rPr>
              <a:t> </a:t>
            </a:r>
            <a:r>
              <a:rPr sz="2000" dirty="0">
                <a:solidFill>
                  <a:schemeClr val="tx1"/>
                </a:solidFill>
                <a:cs typeface="Arial" panose="020B0604020202020204" pitchFamily="34" charset="0"/>
              </a:rPr>
              <a:t>normas </a:t>
            </a:r>
            <a:r>
              <a:rPr sz="2000" spc="45" dirty="0">
                <a:solidFill>
                  <a:schemeClr val="tx1"/>
                </a:solidFill>
                <a:cs typeface="Arial" panose="020B0604020202020204" pitchFamily="34" charset="0"/>
              </a:rPr>
              <a:t> </a:t>
            </a:r>
            <a:r>
              <a:rPr sz="2000" dirty="0">
                <a:solidFill>
                  <a:schemeClr val="tx1"/>
                </a:solidFill>
                <a:cs typeface="Arial" panose="020B0604020202020204" pitchFamily="34" charset="0"/>
              </a:rPr>
              <a:t>de o</a:t>
            </a:r>
            <a:r>
              <a:rPr sz="2000" spc="-30" dirty="0">
                <a:solidFill>
                  <a:schemeClr val="tx1"/>
                </a:solidFill>
                <a:cs typeface="Arial" panose="020B0604020202020204" pitchFamily="34" charset="0"/>
              </a:rPr>
              <a:t>r</a:t>
            </a:r>
            <a:r>
              <a:rPr sz="2000" spc="-35" dirty="0">
                <a:solidFill>
                  <a:schemeClr val="tx1"/>
                </a:solidFill>
                <a:cs typeface="Arial" panose="020B0604020202020204" pitchFamily="34" charset="0"/>
              </a:rPr>
              <a:t>g</a:t>
            </a:r>
            <a:r>
              <a:rPr sz="2000" spc="-15" dirty="0">
                <a:solidFill>
                  <a:schemeClr val="tx1"/>
                </a:solidFill>
                <a:cs typeface="Arial" panose="020B0604020202020204" pitchFamily="34" charset="0"/>
              </a:rPr>
              <a:t>a</a:t>
            </a:r>
            <a:r>
              <a:rPr sz="2000" dirty="0">
                <a:solidFill>
                  <a:schemeClr val="tx1"/>
                </a:solidFill>
                <a:cs typeface="Arial" panose="020B0604020202020204" pitchFamily="34" charset="0"/>
              </a:rPr>
              <a:t>ni</a:t>
            </a:r>
            <a:r>
              <a:rPr sz="2000" spc="-40" dirty="0">
                <a:solidFill>
                  <a:schemeClr val="tx1"/>
                </a:solidFill>
                <a:cs typeface="Arial" panose="020B0604020202020204" pitchFamily="34" charset="0"/>
              </a:rPr>
              <a:t>z</a:t>
            </a:r>
            <a:r>
              <a:rPr sz="2000" dirty="0">
                <a:solidFill>
                  <a:schemeClr val="tx1"/>
                </a:solidFill>
                <a:cs typeface="Arial" panose="020B0604020202020204" pitchFamily="34" charset="0"/>
              </a:rPr>
              <a:t>a</a:t>
            </a:r>
            <a:r>
              <a:rPr sz="2000" spc="-10" dirty="0">
                <a:solidFill>
                  <a:schemeClr val="tx1"/>
                </a:solidFill>
                <a:cs typeface="Arial" panose="020B0604020202020204" pitchFamily="34" charset="0"/>
              </a:rPr>
              <a:t>ç</a:t>
            </a:r>
            <a:r>
              <a:rPr sz="2000" dirty="0">
                <a:solidFill>
                  <a:schemeClr val="tx1"/>
                </a:solidFill>
                <a:cs typeface="Arial" panose="020B0604020202020204" pitchFamily="34" charset="0"/>
              </a:rPr>
              <a:t>ão </a:t>
            </a:r>
            <a:r>
              <a:rPr sz="2000" spc="-110" dirty="0">
                <a:solidFill>
                  <a:schemeClr val="tx1"/>
                </a:solidFill>
                <a:cs typeface="Arial" panose="020B0604020202020204" pitchFamily="34" charset="0"/>
              </a:rPr>
              <a:t> </a:t>
            </a:r>
            <a:r>
              <a:rPr sz="2000" spc="-15" dirty="0">
                <a:solidFill>
                  <a:schemeClr val="tx1"/>
                </a:solidFill>
                <a:cs typeface="Arial" panose="020B0604020202020204" pitchFamily="34" charset="0"/>
              </a:rPr>
              <a:t>a</a:t>
            </a:r>
            <a:r>
              <a:rPr sz="2000" dirty="0">
                <a:solidFill>
                  <a:schemeClr val="tx1"/>
                </a:solidFill>
                <a:cs typeface="Arial" panose="020B0604020202020204" pitchFamily="34" charset="0"/>
              </a:rPr>
              <a:t>dm</a:t>
            </a:r>
            <a:r>
              <a:rPr sz="2000" spc="-10" dirty="0">
                <a:solidFill>
                  <a:schemeClr val="tx1"/>
                </a:solidFill>
                <a:cs typeface="Arial" panose="020B0604020202020204" pitchFamily="34" charset="0"/>
              </a:rPr>
              <a:t>i</a:t>
            </a:r>
            <a:r>
              <a:rPr sz="2000" dirty="0">
                <a:solidFill>
                  <a:schemeClr val="tx1"/>
                </a:solidFill>
                <a:cs typeface="Arial" panose="020B0604020202020204" pitchFamily="34" charset="0"/>
              </a:rPr>
              <a:t>ni</a:t>
            </a:r>
            <a:r>
              <a:rPr sz="2000" spc="-30" dirty="0">
                <a:solidFill>
                  <a:schemeClr val="tx1"/>
                </a:solidFill>
                <a:cs typeface="Arial" panose="020B0604020202020204" pitchFamily="34" charset="0"/>
              </a:rPr>
              <a:t>s</a:t>
            </a:r>
            <a:r>
              <a:rPr sz="2000" dirty="0">
                <a:solidFill>
                  <a:schemeClr val="tx1"/>
                </a:solidFill>
                <a:cs typeface="Arial" panose="020B0604020202020204" pitchFamily="34" charset="0"/>
              </a:rPr>
              <a:t>t</a:t>
            </a:r>
            <a:r>
              <a:rPr sz="2000" spc="-30" dirty="0">
                <a:solidFill>
                  <a:schemeClr val="tx1"/>
                </a:solidFill>
                <a:cs typeface="Arial" panose="020B0604020202020204" pitchFamily="34" charset="0"/>
              </a:rPr>
              <a:t>r</a:t>
            </a:r>
            <a:r>
              <a:rPr sz="2000" spc="-25" dirty="0">
                <a:solidFill>
                  <a:schemeClr val="tx1"/>
                </a:solidFill>
                <a:cs typeface="Arial" panose="020B0604020202020204" pitchFamily="34" charset="0"/>
              </a:rPr>
              <a:t>a</a:t>
            </a:r>
            <a:r>
              <a:rPr sz="2000" spc="10" dirty="0">
                <a:solidFill>
                  <a:schemeClr val="tx1"/>
                </a:solidFill>
                <a:cs typeface="Arial" panose="020B0604020202020204" pitchFamily="34" charset="0"/>
              </a:rPr>
              <a:t>t</a:t>
            </a:r>
            <a:r>
              <a:rPr sz="2000" dirty="0">
                <a:solidFill>
                  <a:schemeClr val="tx1"/>
                </a:solidFill>
                <a:cs typeface="Arial" panose="020B0604020202020204" pitchFamily="34" charset="0"/>
              </a:rPr>
              <a:t>i</a:t>
            </a:r>
            <a:r>
              <a:rPr sz="2000" spc="-35" dirty="0">
                <a:solidFill>
                  <a:schemeClr val="tx1"/>
                </a:solidFill>
                <a:cs typeface="Arial" panose="020B0604020202020204" pitchFamily="34" charset="0"/>
              </a:rPr>
              <a:t>v</a:t>
            </a:r>
            <a:r>
              <a:rPr sz="2000" dirty="0">
                <a:solidFill>
                  <a:schemeClr val="tx1"/>
                </a:solidFill>
                <a:cs typeface="Arial" panose="020B0604020202020204" pitchFamily="34" charset="0"/>
              </a:rPr>
              <a:t>a </a:t>
            </a:r>
            <a:r>
              <a:rPr sz="2000" spc="-114" dirty="0">
                <a:solidFill>
                  <a:schemeClr val="tx1"/>
                </a:solidFill>
                <a:cs typeface="Arial" panose="020B0604020202020204" pitchFamily="34" charset="0"/>
              </a:rPr>
              <a:t> </a:t>
            </a:r>
            <a:r>
              <a:rPr sz="2000" spc="5" dirty="0">
                <a:solidFill>
                  <a:schemeClr val="tx1"/>
                </a:solidFill>
                <a:cs typeface="Arial" panose="020B0604020202020204" pitchFamily="34" charset="0"/>
              </a:rPr>
              <a:t>i</a:t>
            </a:r>
            <a:r>
              <a:rPr sz="2000" dirty="0">
                <a:solidFill>
                  <a:schemeClr val="tx1"/>
                </a:solidFill>
                <a:cs typeface="Arial" panose="020B0604020202020204" pitchFamily="34" charset="0"/>
              </a:rPr>
              <a:t>ndi</a:t>
            </a:r>
            <a:r>
              <a:rPr sz="2000" spc="-15" dirty="0">
                <a:solidFill>
                  <a:schemeClr val="tx1"/>
                </a:solidFill>
                <a:cs typeface="Arial" panose="020B0604020202020204" pitchFamily="34" charset="0"/>
              </a:rPr>
              <a:t>c</a:t>
            </a:r>
            <a:r>
              <a:rPr sz="2000" dirty="0">
                <a:solidFill>
                  <a:schemeClr val="tx1"/>
                </a:solidFill>
                <a:cs typeface="Arial" panose="020B0604020202020204" pitchFamily="34" charset="0"/>
              </a:rPr>
              <a:t>a</a:t>
            </a:r>
            <a:r>
              <a:rPr sz="2000" spc="-30" dirty="0">
                <a:solidFill>
                  <a:schemeClr val="tx1"/>
                </a:solidFill>
                <a:cs typeface="Arial" panose="020B0604020202020204" pitchFamily="34" charset="0"/>
              </a:rPr>
              <a:t>r</a:t>
            </a:r>
            <a:r>
              <a:rPr sz="2000" dirty="0">
                <a:solidFill>
                  <a:schemeClr val="tx1"/>
                </a:solidFill>
                <a:cs typeface="Arial" panose="020B0604020202020204" pitchFamily="34" charset="0"/>
              </a:rPr>
              <a:t>e</a:t>
            </a:r>
            <a:r>
              <a:rPr sz="2000" spc="-10" dirty="0">
                <a:solidFill>
                  <a:schemeClr val="tx1"/>
                </a:solidFill>
                <a:cs typeface="Arial" panose="020B0604020202020204" pitchFamily="34" charset="0"/>
              </a:rPr>
              <a:t>m</a:t>
            </a:r>
            <a:r>
              <a:rPr sz="2000" dirty="0">
                <a:solidFill>
                  <a:schemeClr val="tx1"/>
                </a:solidFill>
                <a:cs typeface="Arial" panose="020B0604020202020204" pitchFamily="34" charset="0"/>
              </a:rPr>
              <a:t>, </a:t>
            </a:r>
            <a:r>
              <a:rPr sz="2000" spc="-105" dirty="0">
                <a:solidFill>
                  <a:schemeClr val="tx1"/>
                </a:solidFill>
                <a:cs typeface="Arial" panose="020B0604020202020204" pitchFamily="34" charset="0"/>
              </a:rPr>
              <a:t> </a:t>
            </a:r>
            <a:r>
              <a:rPr sz="2000" dirty="0">
                <a:solidFill>
                  <a:schemeClr val="tx1"/>
                </a:solidFill>
                <a:cs typeface="Arial" panose="020B0604020202020204" pitchFamily="34" charset="0"/>
              </a:rPr>
              <a:t>p</a:t>
            </a:r>
            <a:r>
              <a:rPr sz="2000" spc="-40" dirty="0">
                <a:solidFill>
                  <a:schemeClr val="tx1"/>
                </a:solidFill>
                <a:cs typeface="Arial" panose="020B0604020202020204" pitchFamily="34" charset="0"/>
              </a:rPr>
              <a:t>r</a:t>
            </a:r>
            <a:r>
              <a:rPr sz="2000" spc="-15" dirty="0">
                <a:solidFill>
                  <a:schemeClr val="tx1"/>
                </a:solidFill>
                <a:cs typeface="Arial" panose="020B0604020202020204" pitchFamily="34" charset="0"/>
              </a:rPr>
              <a:t>o</a:t>
            </a:r>
            <a:r>
              <a:rPr sz="2000" dirty="0">
                <a:solidFill>
                  <a:schemeClr val="tx1"/>
                </a:solidFill>
                <a:cs typeface="Arial" panose="020B0604020202020204" pitchFamily="34" charset="0"/>
              </a:rPr>
              <a:t>m</a:t>
            </a:r>
            <a:r>
              <a:rPr sz="2000" spc="-20" dirty="0">
                <a:solidFill>
                  <a:schemeClr val="tx1"/>
                </a:solidFill>
                <a:cs typeface="Arial" panose="020B0604020202020204" pitchFamily="34" charset="0"/>
              </a:rPr>
              <a:t>o</a:t>
            </a:r>
            <a:r>
              <a:rPr sz="2000" spc="-30" dirty="0">
                <a:solidFill>
                  <a:schemeClr val="tx1"/>
                </a:solidFill>
                <a:cs typeface="Arial" panose="020B0604020202020204" pitchFamily="34" charset="0"/>
              </a:rPr>
              <a:t>v</a:t>
            </a:r>
            <a:r>
              <a:rPr sz="2000" dirty="0">
                <a:solidFill>
                  <a:schemeClr val="tx1"/>
                </a:solidFill>
                <a:cs typeface="Arial" panose="020B0604020202020204" pitchFamily="34" charset="0"/>
              </a:rPr>
              <a:t>er </a:t>
            </a:r>
            <a:r>
              <a:rPr sz="2000" spc="-114" dirty="0">
                <a:solidFill>
                  <a:schemeClr val="tx1"/>
                </a:solidFill>
                <a:cs typeface="Arial" panose="020B0604020202020204" pitchFamily="34" charset="0"/>
              </a:rPr>
              <a:t> </a:t>
            </a:r>
            <a:r>
              <a:rPr sz="2000" spc="-10" dirty="0">
                <a:solidFill>
                  <a:schemeClr val="tx1"/>
                </a:solidFill>
                <a:cs typeface="Arial" panose="020B0604020202020204" pitchFamily="34" charset="0"/>
              </a:rPr>
              <a:t>g</a:t>
            </a:r>
            <a:r>
              <a:rPr sz="2000" dirty="0">
                <a:solidFill>
                  <a:schemeClr val="tx1"/>
                </a:solidFill>
                <a:cs typeface="Arial" panose="020B0604020202020204" pitchFamily="34" charset="0"/>
              </a:rPr>
              <a:t>e</a:t>
            </a:r>
            <a:r>
              <a:rPr sz="2000" spc="-30" dirty="0">
                <a:solidFill>
                  <a:schemeClr val="tx1"/>
                </a:solidFill>
                <a:cs typeface="Arial" panose="020B0604020202020204" pitchFamily="34" charset="0"/>
              </a:rPr>
              <a:t>s</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ão </a:t>
            </a:r>
            <a:r>
              <a:rPr sz="2000" spc="-114" dirty="0">
                <a:solidFill>
                  <a:schemeClr val="tx1"/>
                </a:solidFill>
                <a:cs typeface="Arial" panose="020B0604020202020204" pitchFamily="34" charset="0"/>
              </a:rPr>
              <a:t> </a:t>
            </a:r>
            <a:r>
              <a:rPr sz="2000" dirty="0">
                <a:solidFill>
                  <a:schemeClr val="tx1"/>
                </a:solidFill>
                <a:cs typeface="Arial" panose="020B0604020202020204" pitchFamily="34" charset="0"/>
              </a:rPr>
              <a:t>por </a:t>
            </a:r>
            <a:r>
              <a:rPr sz="2000" spc="-125" dirty="0">
                <a:solidFill>
                  <a:schemeClr val="tx1"/>
                </a:solidFill>
                <a:cs typeface="Arial" panose="020B0604020202020204" pitchFamily="34" charset="0"/>
              </a:rPr>
              <a:t> </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omp</a:t>
            </a:r>
            <a:r>
              <a:rPr sz="2000" spc="-20" dirty="0">
                <a:solidFill>
                  <a:schemeClr val="tx1"/>
                </a:solidFill>
                <a:cs typeface="Arial" panose="020B0604020202020204" pitchFamily="34" charset="0"/>
              </a:rPr>
              <a:t>e</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ê</a:t>
            </a:r>
            <a:r>
              <a:rPr sz="2000" spc="-10" dirty="0">
                <a:solidFill>
                  <a:schemeClr val="tx1"/>
                </a:solidFill>
                <a:cs typeface="Arial" panose="020B0604020202020204" pitchFamily="34" charset="0"/>
              </a:rPr>
              <a:t>n</a:t>
            </a:r>
            <a:r>
              <a:rPr sz="2000" dirty="0">
                <a:solidFill>
                  <a:schemeClr val="tx1"/>
                </a:solidFill>
                <a:cs typeface="Arial" panose="020B0604020202020204" pitchFamily="34" charset="0"/>
              </a:rPr>
              <a:t>cias </a:t>
            </a:r>
            <a:r>
              <a:rPr sz="2000" spc="-114" dirty="0">
                <a:solidFill>
                  <a:schemeClr val="tx1"/>
                </a:solidFill>
                <a:cs typeface="Arial" panose="020B0604020202020204" pitchFamily="34" charset="0"/>
              </a:rPr>
              <a:t> </a:t>
            </a:r>
            <a:r>
              <a:rPr sz="2000" dirty="0">
                <a:solidFill>
                  <a:schemeClr val="tx1"/>
                </a:solidFill>
                <a:cs typeface="Arial" panose="020B0604020202020204" pitchFamily="34" charset="0"/>
              </a:rPr>
              <a:t>e </a:t>
            </a:r>
            <a:r>
              <a:rPr sz="2000" spc="-114" dirty="0">
                <a:solidFill>
                  <a:schemeClr val="tx1"/>
                </a:solidFill>
                <a:cs typeface="Arial" panose="020B0604020202020204" pitchFamily="34" charset="0"/>
              </a:rPr>
              <a:t> </a:t>
            </a:r>
            <a:r>
              <a:rPr sz="2000" dirty="0">
                <a:solidFill>
                  <a:schemeClr val="tx1"/>
                </a:solidFill>
                <a:cs typeface="Arial" panose="020B0604020202020204" pitchFamily="34" charset="0"/>
              </a:rPr>
              <a:t>de</a:t>
            </a:r>
            <a:r>
              <a:rPr sz="2000" spc="5" dirty="0">
                <a:solidFill>
                  <a:schemeClr val="tx1"/>
                </a:solidFill>
                <a:cs typeface="Arial" panose="020B0604020202020204" pitchFamily="34" charset="0"/>
              </a:rPr>
              <a:t>s</a:t>
            </a:r>
            <a:r>
              <a:rPr sz="2000" dirty="0">
                <a:solidFill>
                  <a:schemeClr val="tx1"/>
                </a:solidFill>
                <a:cs typeface="Arial" panose="020B0604020202020204" pitchFamily="34" charset="0"/>
              </a:rPr>
              <a:t>ignar </a:t>
            </a:r>
            <a:r>
              <a:rPr sz="2000" spc="-110" dirty="0">
                <a:solidFill>
                  <a:schemeClr val="tx1"/>
                </a:solidFill>
                <a:cs typeface="Arial" panose="020B0604020202020204" pitchFamily="34" charset="0"/>
              </a:rPr>
              <a:t> </a:t>
            </a:r>
            <a:r>
              <a:rPr sz="2000" dirty="0">
                <a:solidFill>
                  <a:schemeClr val="tx1"/>
                </a:solidFill>
                <a:cs typeface="Arial" panose="020B0604020202020204" pitchFamily="34" charset="0"/>
              </a:rPr>
              <a:t>a</a:t>
            </a:r>
            <a:r>
              <a:rPr sz="2000" spc="-10" dirty="0">
                <a:solidFill>
                  <a:schemeClr val="tx1"/>
                </a:solidFill>
                <a:cs typeface="Arial" panose="020B0604020202020204" pitchFamily="34" charset="0"/>
              </a:rPr>
              <a:t>g</a:t>
            </a:r>
            <a:r>
              <a:rPr sz="2000" dirty="0">
                <a:solidFill>
                  <a:schemeClr val="tx1"/>
                </a:solidFill>
                <a:cs typeface="Arial" panose="020B0604020202020204" pitchFamily="34" charset="0"/>
              </a:rPr>
              <a:t>e</a:t>
            </a:r>
            <a:r>
              <a:rPr sz="2000" spc="-25" dirty="0">
                <a:solidFill>
                  <a:schemeClr val="tx1"/>
                </a:solidFill>
                <a:cs typeface="Arial" panose="020B0604020202020204" pitchFamily="34" charset="0"/>
              </a:rPr>
              <a:t>nt</a:t>
            </a:r>
            <a:r>
              <a:rPr sz="2000" dirty="0">
                <a:solidFill>
                  <a:schemeClr val="tx1"/>
                </a:solidFill>
                <a:cs typeface="Arial" panose="020B0604020202020204" pitchFamily="34" charset="0"/>
              </a:rPr>
              <a:t>es públ</a:t>
            </a:r>
            <a:r>
              <a:rPr sz="2000" spc="-15" dirty="0">
                <a:solidFill>
                  <a:schemeClr val="tx1"/>
                </a:solidFill>
                <a:cs typeface="Arial" panose="020B0604020202020204" pitchFamily="34" charset="0"/>
              </a:rPr>
              <a:t>i</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os </a:t>
            </a:r>
            <a:r>
              <a:rPr sz="2000" spc="-145" dirty="0">
                <a:solidFill>
                  <a:schemeClr val="tx1"/>
                </a:solidFill>
                <a:cs typeface="Arial" panose="020B0604020202020204" pitchFamily="34" charset="0"/>
              </a:rPr>
              <a:t> </a:t>
            </a:r>
            <a:r>
              <a:rPr sz="2000" dirty="0">
                <a:solidFill>
                  <a:schemeClr val="tx1"/>
                </a:solidFill>
                <a:cs typeface="Arial" panose="020B0604020202020204" pitchFamily="34" charset="0"/>
              </a:rPr>
              <a:t>pa</a:t>
            </a:r>
            <a:r>
              <a:rPr sz="2000" spc="-40" dirty="0">
                <a:solidFill>
                  <a:schemeClr val="tx1"/>
                </a:solidFill>
                <a:cs typeface="Arial" panose="020B0604020202020204" pitchFamily="34" charset="0"/>
              </a:rPr>
              <a:t>r</a:t>
            </a:r>
            <a:r>
              <a:rPr sz="2000" dirty="0">
                <a:solidFill>
                  <a:schemeClr val="tx1"/>
                </a:solidFill>
                <a:cs typeface="Arial" panose="020B0604020202020204" pitchFamily="34" charset="0"/>
              </a:rPr>
              <a:t>a </a:t>
            </a:r>
            <a:r>
              <a:rPr sz="2000" spc="-150" dirty="0">
                <a:solidFill>
                  <a:schemeClr val="tx1"/>
                </a:solidFill>
                <a:cs typeface="Arial" panose="020B0604020202020204" pitchFamily="34" charset="0"/>
              </a:rPr>
              <a:t> </a:t>
            </a:r>
            <a:r>
              <a:rPr sz="2000" dirty="0">
                <a:solidFill>
                  <a:schemeClr val="tx1"/>
                </a:solidFill>
                <a:cs typeface="Arial" panose="020B0604020202020204" pitchFamily="34" charset="0"/>
              </a:rPr>
              <a:t>o </a:t>
            </a:r>
            <a:r>
              <a:rPr sz="2000" spc="-150" dirty="0">
                <a:solidFill>
                  <a:schemeClr val="tx1"/>
                </a:solidFill>
                <a:cs typeface="Arial" panose="020B0604020202020204" pitchFamily="34" charset="0"/>
              </a:rPr>
              <a:t> </a:t>
            </a:r>
            <a:r>
              <a:rPr sz="2000" dirty="0">
                <a:solidFill>
                  <a:schemeClr val="tx1"/>
                </a:solidFill>
                <a:cs typeface="Arial" panose="020B0604020202020204" pitchFamily="34" charset="0"/>
              </a:rPr>
              <a:t>dese</a:t>
            </a:r>
            <a:r>
              <a:rPr sz="2000" spc="-10" dirty="0">
                <a:solidFill>
                  <a:schemeClr val="tx1"/>
                </a:solidFill>
                <a:cs typeface="Arial" panose="020B0604020202020204" pitchFamily="34" charset="0"/>
              </a:rPr>
              <a:t>m</a:t>
            </a:r>
            <a:r>
              <a:rPr sz="2000" dirty="0">
                <a:solidFill>
                  <a:schemeClr val="tx1"/>
                </a:solidFill>
                <a:cs typeface="Arial" panose="020B0604020202020204" pitchFamily="34" charset="0"/>
              </a:rPr>
              <a:t>pen</a:t>
            </a:r>
            <a:r>
              <a:rPr sz="2000" spc="5" dirty="0">
                <a:solidFill>
                  <a:schemeClr val="tx1"/>
                </a:solidFill>
                <a:cs typeface="Arial" panose="020B0604020202020204" pitchFamily="34" charset="0"/>
              </a:rPr>
              <a:t>h</a:t>
            </a:r>
            <a:r>
              <a:rPr sz="2000" dirty="0">
                <a:solidFill>
                  <a:schemeClr val="tx1"/>
                </a:solidFill>
                <a:cs typeface="Arial" panose="020B0604020202020204" pitchFamily="34" charset="0"/>
              </a:rPr>
              <a:t>o </a:t>
            </a:r>
            <a:r>
              <a:rPr sz="2000" spc="-150" dirty="0">
                <a:solidFill>
                  <a:schemeClr val="tx1"/>
                </a:solidFill>
                <a:cs typeface="Arial" panose="020B0604020202020204" pitchFamily="34" charset="0"/>
              </a:rPr>
              <a:t> </a:t>
            </a:r>
            <a:r>
              <a:rPr sz="2000" dirty="0">
                <a:solidFill>
                  <a:schemeClr val="tx1"/>
                </a:solidFill>
                <a:cs typeface="Arial" panose="020B0604020202020204" pitchFamily="34" charset="0"/>
              </a:rPr>
              <a:t>das </a:t>
            </a:r>
            <a:r>
              <a:rPr sz="2000" spc="-140" dirty="0">
                <a:solidFill>
                  <a:schemeClr val="tx1"/>
                </a:solidFill>
                <a:cs typeface="Arial" panose="020B0604020202020204" pitchFamily="34" charset="0"/>
              </a:rPr>
              <a:t> </a:t>
            </a:r>
            <a:r>
              <a:rPr sz="2000" dirty="0">
                <a:solidFill>
                  <a:schemeClr val="tx1"/>
                </a:solidFill>
                <a:cs typeface="Arial" panose="020B0604020202020204" pitchFamily="34" charset="0"/>
              </a:rPr>
              <a:t>fun</a:t>
            </a:r>
            <a:r>
              <a:rPr sz="2000" spc="-15" dirty="0">
                <a:solidFill>
                  <a:schemeClr val="tx1"/>
                </a:solidFill>
                <a:cs typeface="Arial" panose="020B0604020202020204" pitchFamily="34" charset="0"/>
              </a:rPr>
              <a:t>ç</a:t>
            </a:r>
            <a:r>
              <a:rPr sz="2000" dirty="0">
                <a:solidFill>
                  <a:schemeClr val="tx1"/>
                </a:solidFill>
                <a:cs typeface="Arial" panose="020B0604020202020204" pitchFamily="34" charset="0"/>
              </a:rPr>
              <a:t>ões </a:t>
            </a:r>
            <a:r>
              <a:rPr sz="2000" spc="-150" dirty="0">
                <a:solidFill>
                  <a:schemeClr val="tx1"/>
                </a:solidFill>
                <a:cs typeface="Arial" panose="020B0604020202020204" pitchFamily="34" charset="0"/>
              </a:rPr>
              <a:t> </a:t>
            </a:r>
            <a:r>
              <a:rPr sz="2000" dirty="0">
                <a:solidFill>
                  <a:schemeClr val="tx1"/>
                </a:solidFill>
                <a:cs typeface="Arial" panose="020B0604020202020204" pitchFamily="34" charset="0"/>
              </a:rPr>
              <a:t>es</a:t>
            </a:r>
            <a:r>
              <a:rPr sz="2000" spc="-10" dirty="0">
                <a:solidFill>
                  <a:schemeClr val="tx1"/>
                </a:solidFill>
                <a:cs typeface="Arial" panose="020B0604020202020204" pitchFamily="34" charset="0"/>
              </a:rPr>
              <a:t>s</a:t>
            </a:r>
            <a:r>
              <a:rPr sz="2000" dirty="0">
                <a:solidFill>
                  <a:schemeClr val="tx1"/>
                </a:solidFill>
                <a:cs typeface="Arial" panose="020B0604020202020204" pitchFamily="34" charset="0"/>
              </a:rPr>
              <a:t>enci</a:t>
            </a:r>
            <a:r>
              <a:rPr sz="2000" spc="5" dirty="0">
                <a:solidFill>
                  <a:schemeClr val="tx1"/>
                </a:solidFill>
                <a:cs typeface="Arial" panose="020B0604020202020204" pitchFamily="34" charset="0"/>
              </a:rPr>
              <a:t>ai</a:t>
            </a:r>
            <a:r>
              <a:rPr sz="2000" dirty="0">
                <a:solidFill>
                  <a:schemeClr val="tx1"/>
                </a:solidFill>
                <a:cs typeface="Arial" panose="020B0604020202020204" pitchFamily="34" charset="0"/>
              </a:rPr>
              <a:t>s </a:t>
            </a:r>
            <a:r>
              <a:rPr sz="2000" spc="-135" dirty="0">
                <a:solidFill>
                  <a:schemeClr val="tx1"/>
                </a:solidFill>
                <a:cs typeface="Arial" panose="020B0604020202020204" pitchFamily="34" charset="0"/>
              </a:rPr>
              <a:t> </a:t>
            </a:r>
            <a:r>
              <a:rPr sz="2000" dirty="0">
                <a:solidFill>
                  <a:schemeClr val="tx1"/>
                </a:solidFill>
                <a:cs typeface="Arial" panose="020B0604020202020204" pitchFamily="34" charset="0"/>
              </a:rPr>
              <a:t>à </a:t>
            </a:r>
            <a:r>
              <a:rPr sz="2000" spc="-150" dirty="0">
                <a:solidFill>
                  <a:schemeClr val="tx1"/>
                </a:solidFill>
                <a:cs typeface="Arial" panose="020B0604020202020204" pitchFamily="34" charset="0"/>
              </a:rPr>
              <a:t> </a:t>
            </a:r>
            <a:r>
              <a:rPr sz="2000" spc="-40" dirty="0">
                <a:solidFill>
                  <a:schemeClr val="tx1"/>
                </a:solidFill>
                <a:cs typeface="Arial" panose="020B0604020202020204" pitchFamily="34" charset="0"/>
              </a:rPr>
              <a:t>e</a:t>
            </a:r>
            <a:r>
              <a:rPr sz="2000" spc="-55" dirty="0">
                <a:solidFill>
                  <a:schemeClr val="tx1"/>
                </a:solidFill>
                <a:cs typeface="Arial" panose="020B0604020202020204" pitchFamily="34" charset="0"/>
              </a:rPr>
              <a:t>x</a:t>
            </a:r>
            <a:r>
              <a:rPr sz="2000" dirty="0">
                <a:solidFill>
                  <a:schemeClr val="tx1"/>
                </a:solidFill>
                <a:cs typeface="Arial" panose="020B0604020202020204" pitchFamily="34" charset="0"/>
              </a:rPr>
              <a:t>ecu</a:t>
            </a:r>
            <a:r>
              <a:rPr sz="2000" spc="-10" dirty="0">
                <a:solidFill>
                  <a:schemeClr val="tx1"/>
                </a:solidFill>
                <a:cs typeface="Arial" panose="020B0604020202020204" pitchFamily="34" charset="0"/>
              </a:rPr>
              <a:t>ç</a:t>
            </a:r>
            <a:r>
              <a:rPr sz="2000" dirty="0">
                <a:solidFill>
                  <a:schemeClr val="tx1"/>
                </a:solidFill>
                <a:cs typeface="Arial" panose="020B0604020202020204" pitchFamily="34" charset="0"/>
              </a:rPr>
              <a:t>ão </a:t>
            </a:r>
            <a:r>
              <a:rPr sz="2000" spc="-145" dirty="0">
                <a:solidFill>
                  <a:schemeClr val="tx1"/>
                </a:solidFill>
                <a:cs typeface="Arial" panose="020B0604020202020204" pitchFamily="34" charset="0"/>
              </a:rPr>
              <a:t> </a:t>
            </a:r>
            <a:r>
              <a:rPr sz="2000" dirty="0">
                <a:solidFill>
                  <a:schemeClr val="tx1"/>
                </a:solidFill>
                <a:cs typeface="Arial" panose="020B0604020202020204" pitchFamily="34" charset="0"/>
              </a:rPr>
              <a:t>de</a:t>
            </a:r>
            <a:r>
              <a:rPr sz="2000" spc="-30" dirty="0">
                <a:solidFill>
                  <a:schemeClr val="tx1"/>
                </a:solidFill>
                <a:cs typeface="Arial" panose="020B0604020202020204" pitchFamily="34" charset="0"/>
              </a:rPr>
              <a:t>s</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a </a:t>
            </a:r>
            <a:r>
              <a:rPr sz="2000" spc="-135" dirty="0">
                <a:solidFill>
                  <a:schemeClr val="tx1"/>
                </a:solidFill>
                <a:cs typeface="Arial" panose="020B0604020202020204" pitchFamily="34" charset="0"/>
              </a:rPr>
              <a:t> </a:t>
            </a:r>
            <a:r>
              <a:rPr sz="2000" spc="-5" dirty="0">
                <a:solidFill>
                  <a:schemeClr val="tx1"/>
                </a:solidFill>
                <a:cs typeface="Arial" panose="020B0604020202020204" pitchFamily="34" charset="0"/>
              </a:rPr>
              <a:t>Le</a:t>
            </a:r>
            <a:r>
              <a:rPr sz="2000" dirty="0">
                <a:solidFill>
                  <a:schemeClr val="tx1"/>
                </a:solidFill>
                <a:cs typeface="Arial" panose="020B0604020202020204" pitchFamily="34" charset="0"/>
              </a:rPr>
              <a:t>i </a:t>
            </a:r>
            <a:r>
              <a:rPr sz="2000" spc="-145" dirty="0">
                <a:solidFill>
                  <a:schemeClr val="tx1"/>
                </a:solidFill>
                <a:cs typeface="Arial" panose="020B0604020202020204" pitchFamily="34" charset="0"/>
              </a:rPr>
              <a:t> </a:t>
            </a:r>
            <a:r>
              <a:rPr sz="2000" dirty="0">
                <a:solidFill>
                  <a:schemeClr val="tx1"/>
                </a:solidFill>
                <a:cs typeface="Arial" panose="020B0604020202020204" pitchFamily="34" charset="0"/>
              </a:rPr>
              <a:t>que </a:t>
            </a:r>
            <a:r>
              <a:rPr sz="2000" spc="-155" dirty="0">
                <a:solidFill>
                  <a:schemeClr val="tx1"/>
                </a:solidFill>
                <a:cs typeface="Arial" panose="020B0604020202020204" pitchFamily="34" charset="0"/>
              </a:rPr>
              <a:t> </a:t>
            </a:r>
            <a:r>
              <a:rPr sz="2000" dirty="0">
                <a:solidFill>
                  <a:schemeClr val="tx1"/>
                </a:solidFill>
                <a:cs typeface="Arial" panose="020B0604020202020204" pitchFamily="34" charset="0"/>
              </a:rPr>
              <a:t>p</a:t>
            </a:r>
            <a:r>
              <a:rPr sz="2000" spc="-25" dirty="0">
                <a:solidFill>
                  <a:schemeClr val="tx1"/>
                </a:solidFill>
                <a:cs typeface="Arial" panose="020B0604020202020204" pitchFamily="34" charset="0"/>
              </a:rPr>
              <a:t>r</a:t>
            </a:r>
            <a:r>
              <a:rPr sz="2000" spc="-15" dirty="0">
                <a:solidFill>
                  <a:schemeClr val="tx1"/>
                </a:solidFill>
                <a:cs typeface="Arial" panose="020B0604020202020204" pitchFamily="34" charset="0"/>
              </a:rPr>
              <a:t>e</a:t>
            </a:r>
            <a:r>
              <a:rPr sz="2000" dirty="0">
                <a:solidFill>
                  <a:schemeClr val="tx1"/>
                </a:solidFill>
                <a:cs typeface="Arial" panose="020B0604020202020204" pitchFamily="34" charset="0"/>
              </a:rPr>
              <a:t>encham </a:t>
            </a:r>
            <a:r>
              <a:rPr sz="2000" spc="-135" dirty="0">
                <a:solidFill>
                  <a:schemeClr val="tx1"/>
                </a:solidFill>
                <a:cs typeface="Arial" panose="020B0604020202020204" pitchFamily="34" charset="0"/>
              </a:rPr>
              <a:t> </a:t>
            </a:r>
            <a:r>
              <a:rPr sz="2000" spc="-5" dirty="0">
                <a:solidFill>
                  <a:schemeClr val="tx1"/>
                </a:solidFill>
                <a:cs typeface="Arial" panose="020B0604020202020204" pitchFamily="34" charset="0"/>
              </a:rPr>
              <a:t>os </a:t>
            </a:r>
            <a:r>
              <a:rPr sz="2000" dirty="0">
                <a:solidFill>
                  <a:schemeClr val="tx1"/>
                </a:solidFill>
                <a:cs typeface="Arial" panose="020B0604020202020204" pitchFamily="34" charset="0"/>
              </a:rPr>
              <a:t>segui</a:t>
            </a:r>
            <a:r>
              <a:rPr sz="2000" spc="-25" dirty="0">
                <a:solidFill>
                  <a:schemeClr val="tx1"/>
                </a:solidFill>
                <a:cs typeface="Arial" panose="020B0604020202020204" pitchFamily="34" charset="0"/>
              </a:rPr>
              <a:t>nt</a:t>
            </a:r>
            <a:r>
              <a:rPr sz="2000" dirty="0">
                <a:solidFill>
                  <a:schemeClr val="tx1"/>
                </a:solidFill>
                <a:cs typeface="Arial" panose="020B0604020202020204" pitchFamily="34" charset="0"/>
              </a:rPr>
              <a:t>es</a:t>
            </a:r>
            <a:r>
              <a:rPr sz="2000" spc="10" dirty="0">
                <a:solidFill>
                  <a:schemeClr val="tx1"/>
                </a:solidFill>
                <a:cs typeface="Arial" panose="020B0604020202020204" pitchFamily="34" charset="0"/>
              </a:rPr>
              <a:t> </a:t>
            </a:r>
            <a:r>
              <a:rPr lang="pt-BR" sz="2000" spc="-30" dirty="0">
                <a:solidFill>
                  <a:schemeClr val="tx1"/>
                </a:solidFill>
                <a:cs typeface="Arial" panose="020B0604020202020204" pitchFamily="34" charset="0"/>
              </a:rPr>
              <a:t>r</a:t>
            </a:r>
            <a:r>
              <a:rPr lang="pt-BR" sz="2000" dirty="0">
                <a:solidFill>
                  <a:schemeClr val="tx1"/>
                </a:solidFill>
                <a:cs typeface="Arial" panose="020B0604020202020204" pitchFamily="34" charset="0"/>
              </a:rPr>
              <a:t>equis</a:t>
            </a:r>
            <a:r>
              <a:rPr lang="pt-BR" sz="2000" spc="-10" dirty="0">
                <a:solidFill>
                  <a:schemeClr val="tx1"/>
                </a:solidFill>
                <a:cs typeface="Arial" panose="020B0604020202020204" pitchFamily="34" charset="0"/>
              </a:rPr>
              <a:t>i</a:t>
            </a:r>
            <a:r>
              <a:rPr lang="pt-BR" sz="2000" spc="-25" dirty="0">
                <a:solidFill>
                  <a:schemeClr val="tx1"/>
                </a:solidFill>
                <a:cs typeface="Arial" panose="020B0604020202020204" pitchFamily="34" charset="0"/>
              </a:rPr>
              <a:t>t</a:t>
            </a:r>
            <a:r>
              <a:rPr lang="pt-BR" sz="2000" dirty="0">
                <a:solidFill>
                  <a:schemeClr val="tx1"/>
                </a:solidFill>
                <a:cs typeface="Arial" panose="020B0604020202020204" pitchFamily="34" charset="0"/>
              </a:rPr>
              <a:t>o</a:t>
            </a:r>
            <a:r>
              <a:rPr lang="pt-BR" sz="2000" spc="-5" dirty="0">
                <a:solidFill>
                  <a:schemeClr val="tx1"/>
                </a:solidFill>
                <a:cs typeface="Arial" panose="020B0604020202020204" pitchFamily="34" charset="0"/>
              </a:rPr>
              <a:t>s</a:t>
            </a:r>
            <a:r>
              <a:rPr sz="2000" dirty="0">
                <a:solidFill>
                  <a:schemeClr val="tx1"/>
                </a:solidFill>
                <a:cs typeface="Arial" panose="020B0604020202020204" pitchFamily="34" charset="0"/>
              </a:rPr>
              <a:t>:</a:t>
            </a:r>
            <a:endParaRPr lang="pt-BR" sz="2000" dirty="0">
              <a:solidFill>
                <a:schemeClr val="tx1"/>
              </a:solidFill>
              <a:cs typeface="Arial" panose="020B0604020202020204" pitchFamily="34" charset="0"/>
            </a:endParaRPr>
          </a:p>
          <a:p>
            <a:pPr marL="12700" marR="6350" algn="just">
              <a:lnSpc>
                <a:spcPct val="114000"/>
              </a:lnSpc>
              <a:spcBef>
                <a:spcPts val="600"/>
              </a:spcBef>
            </a:pPr>
            <a:r>
              <a:rPr lang="pt-BR" sz="2000" dirty="0">
                <a:solidFill>
                  <a:schemeClr val="tx1"/>
                </a:solidFill>
                <a:cs typeface="Arial" panose="020B0604020202020204" pitchFamily="34" charset="0"/>
              </a:rPr>
              <a:t>I - seja</a:t>
            </a:r>
            <a:r>
              <a:rPr lang="pt-BR" sz="2000" spc="-10" dirty="0">
                <a:solidFill>
                  <a:schemeClr val="tx1"/>
                </a:solidFill>
                <a:cs typeface="Arial" panose="020B0604020202020204" pitchFamily="34" charset="0"/>
              </a:rPr>
              <a:t>m</a:t>
            </a:r>
            <a:r>
              <a:rPr sz="2000" dirty="0">
                <a:solidFill>
                  <a:schemeClr val="tx1"/>
                </a:solidFill>
                <a:cs typeface="Arial" panose="020B0604020202020204" pitchFamily="34" charset="0"/>
              </a:rPr>
              <a:t>,  </a:t>
            </a:r>
            <a:r>
              <a:rPr sz="2000" spc="195" dirty="0">
                <a:solidFill>
                  <a:schemeClr val="tx1"/>
                </a:solidFill>
                <a:cs typeface="Arial" panose="020B0604020202020204" pitchFamily="34" charset="0"/>
              </a:rPr>
              <a:t> </a:t>
            </a:r>
            <a:r>
              <a:rPr sz="2000" b="1" dirty="0">
                <a:solidFill>
                  <a:schemeClr val="tx1"/>
                </a:solidFill>
                <a:cs typeface="Arial" panose="020B0604020202020204" pitchFamily="34" charset="0"/>
              </a:rPr>
              <a:t>p</a:t>
            </a:r>
            <a:r>
              <a:rPr sz="2000" b="1" spc="-25" dirty="0">
                <a:solidFill>
                  <a:schemeClr val="tx1"/>
                </a:solidFill>
                <a:cs typeface="Arial" panose="020B0604020202020204" pitchFamily="34" charset="0"/>
              </a:rPr>
              <a:t>r</a:t>
            </a:r>
            <a:r>
              <a:rPr sz="2000" b="1" spc="-15" dirty="0">
                <a:solidFill>
                  <a:schemeClr val="tx1"/>
                </a:solidFill>
                <a:cs typeface="Arial" panose="020B0604020202020204" pitchFamily="34" charset="0"/>
              </a:rPr>
              <a:t>e</a:t>
            </a:r>
            <a:r>
              <a:rPr sz="2000" b="1" spc="-35" dirty="0">
                <a:solidFill>
                  <a:schemeClr val="tx1"/>
                </a:solidFill>
                <a:cs typeface="Arial" panose="020B0604020202020204" pitchFamily="34" charset="0"/>
              </a:rPr>
              <a:t>f</a:t>
            </a:r>
            <a:r>
              <a:rPr sz="2000" b="1" dirty="0">
                <a:solidFill>
                  <a:schemeClr val="tx1"/>
                </a:solidFill>
                <a:cs typeface="Arial" panose="020B0604020202020204" pitchFamily="34" charset="0"/>
              </a:rPr>
              <a:t>e</a:t>
            </a:r>
            <a:r>
              <a:rPr sz="2000" b="1" spc="-20" dirty="0">
                <a:solidFill>
                  <a:schemeClr val="tx1"/>
                </a:solidFill>
                <a:cs typeface="Arial" panose="020B0604020202020204" pitchFamily="34" charset="0"/>
              </a:rPr>
              <a:t>r</a:t>
            </a:r>
            <a:r>
              <a:rPr sz="2000" b="1" dirty="0">
                <a:solidFill>
                  <a:schemeClr val="tx1"/>
                </a:solidFill>
                <a:cs typeface="Arial" panose="020B0604020202020204" pitchFamily="34" charset="0"/>
              </a:rPr>
              <a:t>enci</a:t>
            </a:r>
            <a:r>
              <a:rPr sz="2000" b="1" spc="-5" dirty="0">
                <a:solidFill>
                  <a:schemeClr val="tx1"/>
                </a:solidFill>
                <a:cs typeface="Arial" panose="020B0604020202020204" pitchFamily="34" charset="0"/>
              </a:rPr>
              <a:t>a</a:t>
            </a:r>
            <a:r>
              <a:rPr sz="2000" b="1" dirty="0">
                <a:solidFill>
                  <a:schemeClr val="tx1"/>
                </a:solidFill>
                <a:cs typeface="Arial" panose="020B0604020202020204" pitchFamily="34" charset="0"/>
              </a:rPr>
              <a:t>l</a:t>
            </a:r>
            <a:r>
              <a:rPr sz="2000" b="1" spc="-15" dirty="0">
                <a:solidFill>
                  <a:schemeClr val="tx1"/>
                </a:solidFill>
                <a:cs typeface="Arial" panose="020B0604020202020204" pitchFamily="34" charset="0"/>
              </a:rPr>
              <a:t>m</a:t>
            </a:r>
            <a:r>
              <a:rPr sz="2000" b="1" dirty="0">
                <a:solidFill>
                  <a:schemeClr val="tx1"/>
                </a:solidFill>
                <a:cs typeface="Arial" panose="020B0604020202020204" pitchFamily="34" charset="0"/>
              </a:rPr>
              <a:t>e</a:t>
            </a:r>
            <a:r>
              <a:rPr sz="2000" b="1" spc="-25" dirty="0">
                <a:solidFill>
                  <a:schemeClr val="tx1"/>
                </a:solidFill>
                <a:cs typeface="Arial" panose="020B0604020202020204" pitchFamily="34" charset="0"/>
              </a:rPr>
              <a:t>nt</a:t>
            </a:r>
            <a:r>
              <a:rPr sz="2000" b="1" dirty="0">
                <a:solidFill>
                  <a:schemeClr val="tx1"/>
                </a:solidFill>
                <a:cs typeface="Arial" panose="020B0604020202020204" pitchFamily="34" charset="0"/>
              </a:rPr>
              <a:t>e</a:t>
            </a:r>
            <a:r>
              <a:rPr sz="2000" dirty="0">
                <a:solidFill>
                  <a:schemeClr val="tx1"/>
                </a:solidFill>
                <a:cs typeface="Arial" panose="020B0604020202020204" pitchFamily="34" charset="0"/>
              </a:rPr>
              <a:t>,  </a:t>
            </a:r>
            <a:r>
              <a:rPr sz="2000" spc="195" dirty="0">
                <a:solidFill>
                  <a:schemeClr val="tx1"/>
                </a:solidFill>
                <a:cs typeface="Arial" panose="020B0604020202020204" pitchFamily="34" charset="0"/>
              </a:rPr>
              <a:t> </a:t>
            </a:r>
            <a:r>
              <a:rPr sz="2000" dirty="0">
                <a:solidFill>
                  <a:schemeClr val="tx1"/>
                </a:solidFill>
                <a:cs typeface="Arial" panose="020B0604020202020204" pitchFamily="34" charset="0"/>
              </a:rPr>
              <a:t>se</a:t>
            </a:r>
            <a:r>
              <a:rPr sz="2000" spc="15" dirty="0">
                <a:solidFill>
                  <a:schemeClr val="tx1"/>
                </a:solidFill>
                <a:cs typeface="Arial" panose="020B0604020202020204" pitchFamily="34" charset="0"/>
              </a:rPr>
              <a:t>r</a:t>
            </a:r>
            <a:r>
              <a:rPr sz="2000" dirty="0">
                <a:solidFill>
                  <a:schemeClr val="tx1"/>
                </a:solidFill>
                <a:cs typeface="Arial" panose="020B0604020202020204" pitchFamily="34" charset="0"/>
              </a:rPr>
              <a:t>v</a:t>
            </a:r>
            <a:r>
              <a:rPr sz="2000" spc="-10" dirty="0">
                <a:solidFill>
                  <a:schemeClr val="tx1"/>
                </a:solidFill>
                <a:cs typeface="Arial" panose="020B0604020202020204" pitchFamily="34" charset="0"/>
              </a:rPr>
              <a:t>i</a:t>
            </a:r>
            <a:r>
              <a:rPr sz="2000" dirty="0">
                <a:solidFill>
                  <a:schemeClr val="tx1"/>
                </a:solidFill>
                <a:cs typeface="Arial" panose="020B0604020202020204" pitchFamily="34" charset="0"/>
              </a:rPr>
              <a:t>dor  </a:t>
            </a:r>
            <a:r>
              <a:rPr sz="2000" spc="190" dirty="0">
                <a:solidFill>
                  <a:schemeClr val="tx1"/>
                </a:solidFill>
                <a:cs typeface="Arial" panose="020B0604020202020204" pitchFamily="34" charset="0"/>
              </a:rPr>
              <a:t> </a:t>
            </a:r>
            <a:r>
              <a:rPr sz="2000" spc="-15" dirty="0">
                <a:solidFill>
                  <a:schemeClr val="tx1"/>
                </a:solidFill>
                <a:cs typeface="Arial" panose="020B0604020202020204" pitchFamily="34" charset="0"/>
              </a:rPr>
              <a:t>e</a:t>
            </a:r>
            <a:r>
              <a:rPr sz="2000" spc="-50" dirty="0">
                <a:solidFill>
                  <a:schemeClr val="tx1"/>
                </a:solidFill>
                <a:cs typeface="Arial" panose="020B0604020202020204" pitchFamily="34" charset="0"/>
              </a:rPr>
              <a:t>f</a:t>
            </a:r>
            <a:r>
              <a:rPr sz="2000" spc="-15" dirty="0">
                <a:solidFill>
                  <a:schemeClr val="tx1"/>
                </a:solidFill>
                <a:cs typeface="Arial" panose="020B0604020202020204" pitchFamily="34" charset="0"/>
              </a:rPr>
              <a:t>e</a:t>
            </a:r>
            <a:r>
              <a:rPr sz="2000" dirty="0">
                <a:solidFill>
                  <a:schemeClr val="tx1"/>
                </a:solidFill>
                <a:cs typeface="Arial" panose="020B0604020202020204" pitchFamily="34" charset="0"/>
              </a:rPr>
              <a:t>ti</a:t>
            </a:r>
            <a:r>
              <a:rPr sz="2000" spc="-35" dirty="0">
                <a:solidFill>
                  <a:schemeClr val="tx1"/>
                </a:solidFill>
                <a:cs typeface="Arial" panose="020B0604020202020204" pitchFamily="34" charset="0"/>
              </a:rPr>
              <a:t>v</a:t>
            </a:r>
            <a:r>
              <a:rPr sz="2000" dirty="0">
                <a:solidFill>
                  <a:schemeClr val="tx1"/>
                </a:solidFill>
                <a:cs typeface="Arial" panose="020B0604020202020204" pitchFamily="34" charset="0"/>
              </a:rPr>
              <a:t>o  </a:t>
            </a:r>
            <a:r>
              <a:rPr sz="2000" spc="190" dirty="0">
                <a:solidFill>
                  <a:schemeClr val="tx1"/>
                </a:solidFill>
                <a:cs typeface="Arial" panose="020B0604020202020204" pitchFamily="34" charset="0"/>
              </a:rPr>
              <a:t> </a:t>
            </a:r>
            <a:r>
              <a:rPr sz="2000" spc="-5" dirty="0">
                <a:solidFill>
                  <a:schemeClr val="tx1"/>
                </a:solidFill>
                <a:cs typeface="Arial" panose="020B0604020202020204" pitchFamily="34" charset="0"/>
              </a:rPr>
              <a:t>o</a:t>
            </a:r>
            <a:r>
              <a:rPr sz="2000" dirty="0">
                <a:solidFill>
                  <a:schemeClr val="tx1"/>
                </a:solidFill>
                <a:cs typeface="Arial" panose="020B0604020202020204" pitchFamily="34" charset="0"/>
              </a:rPr>
              <a:t>u  </a:t>
            </a:r>
            <a:r>
              <a:rPr sz="2000" spc="195" dirty="0">
                <a:solidFill>
                  <a:schemeClr val="tx1"/>
                </a:solidFill>
                <a:cs typeface="Arial" panose="020B0604020202020204" pitchFamily="34" charset="0"/>
              </a:rPr>
              <a:t> </a:t>
            </a:r>
            <a:r>
              <a:rPr sz="2000" dirty="0">
                <a:solidFill>
                  <a:schemeClr val="tx1"/>
                </a:solidFill>
                <a:cs typeface="Arial" panose="020B0604020202020204" pitchFamily="34" charset="0"/>
              </a:rPr>
              <a:t>e</a:t>
            </a:r>
            <a:r>
              <a:rPr sz="2000" spc="-10" dirty="0">
                <a:solidFill>
                  <a:schemeClr val="tx1"/>
                </a:solidFill>
                <a:cs typeface="Arial" panose="020B0604020202020204" pitchFamily="34" charset="0"/>
              </a:rPr>
              <a:t>m</a:t>
            </a:r>
            <a:r>
              <a:rPr sz="2000" dirty="0">
                <a:solidFill>
                  <a:schemeClr val="tx1"/>
                </a:solidFill>
                <a:cs typeface="Arial" panose="020B0604020202020204" pitchFamily="34" charset="0"/>
              </a:rPr>
              <a:t>p</a:t>
            </a:r>
            <a:r>
              <a:rPr sz="2000" spc="-25" dirty="0">
                <a:solidFill>
                  <a:schemeClr val="tx1"/>
                </a:solidFill>
                <a:cs typeface="Arial" panose="020B0604020202020204" pitchFamily="34" charset="0"/>
              </a:rPr>
              <a:t>r</a:t>
            </a:r>
            <a:r>
              <a:rPr sz="2000" dirty="0">
                <a:solidFill>
                  <a:schemeClr val="tx1"/>
                </a:solidFill>
                <a:cs typeface="Arial" panose="020B0604020202020204" pitchFamily="34" charset="0"/>
              </a:rPr>
              <a:t>e</a:t>
            </a:r>
            <a:r>
              <a:rPr sz="2000" spc="-35" dirty="0">
                <a:solidFill>
                  <a:schemeClr val="tx1"/>
                </a:solidFill>
                <a:cs typeface="Arial" panose="020B0604020202020204" pitchFamily="34" charset="0"/>
              </a:rPr>
              <a:t>g</a:t>
            </a:r>
            <a:r>
              <a:rPr sz="2000" dirty="0">
                <a:solidFill>
                  <a:schemeClr val="tx1"/>
                </a:solidFill>
                <a:cs typeface="Arial" panose="020B0604020202020204" pitchFamily="34" charset="0"/>
              </a:rPr>
              <a:t>ado  </a:t>
            </a:r>
            <a:r>
              <a:rPr sz="2000" spc="180" dirty="0">
                <a:solidFill>
                  <a:schemeClr val="tx1"/>
                </a:solidFill>
                <a:cs typeface="Arial" panose="020B0604020202020204" pitchFamily="34" charset="0"/>
              </a:rPr>
              <a:t> </a:t>
            </a:r>
            <a:r>
              <a:rPr sz="2000" dirty="0">
                <a:solidFill>
                  <a:schemeClr val="tx1"/>
                </a:solidFill>
                <a:cs typeface="Arial" panose="020B0604020202020204" pitchFamily="34" charset="0"/>
              </a:rPr>
              <a:t>públ</a:t>
            </a:r>
            <a:r>
              <a:rPr sz="2000" spc="-15" dirty="0">
                <a:solidFill>
                  <a:schemeClr val="tx1"/>
                </a:solidFill>
                <a:cs typeface="Arial" panose="020B0604020202020204" pitchFamily="34" charset="0"/>
              </a:rPr>
              <a:t>i</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o  </a:t>
            </a:r>
            <a:r>
              <a:rPr sz="2000" spc="175" dirty="0">
                <a:solidFill>
                  <a:schemeClr val="tx1"/>
                </a:solidFill>
                <a:cs typeface="Arial" panose="020B0604020202020204" pitchFamily="34" charset="0"/>
              </a:rPr>
              <a:t> </a:t>
            </a:r>
            <a:r>
              <a:rPr sz="2000" dirty="0">
                <a:solidFill>
                  <a:schemeClr val="tx1"/>
                </a:solidFill>
                <a:cs typeface="Arial" panose="020B0604020202020204" pitchFamily="34" charset="0"/>
              </a:rPr>
              <a:t>dos  </a:t>
            </a:r>
            <a:r>
              <a:rPr sz="2000" spc="190" dirty="0">
                <a:solidFill>
                  <a:schemeClr val="tx1"/>
                </a:solidFill>
                <a:cs typeface="Arial" panose="020B0604020202020204" pitchFamily="34" charset="0"/>
              </a:rPr>
              <a:t> </a:t>
            </a:r>
            <a:r>
              <a:rPr sz="2000" dirty="0">
                <a:solidFill>
                  <a:schemeClr val="tx1"/>
                </a:solidFill>
                <a:cs typeface="Arial" panose="020B0604020202020204" pitchFamily="34" charset="0"/>
              </a:rPr>
              <a:t>qu</a:t>
            </a:r>
            <a:r>
              <a:rPr sz="2000" spc="-15" dirty="0">
                <a:solidFill>
                  <a:schemeClr val="tx1"/>
                </a:solidFill>
                <a:cs typeface="Arial" panose="020B0604020202020204" pitchFamily="34" charset="0"/>
              </a:rPr>
              <a:t>a</a:t>
            </a:r>
            <a:r>
              <a:rPr sz="2000" dirty="0">
                <a:solidFill>
                  <a:schemeClr val="tx1"/>
                </a:solidFill>
                <a:cs typeface="Arial" panose="020B0604020202020204" pitchFamily="34" charset="0"/>
              </a:rPr>
              <a:t>d</a:t>
            </a:r>
            <a:r>
              <a:rPr sz="2000" spc="-40" dirty="0">
                <a:solidFill>
                  <a:schemeClr val="tx1"/>
                </a:solidFill>
                <a:cs typeface="Arial" panose="020B0604020202020204" pitchFamily="34" charset="0"/>
              </a:rPr>
              <a:t>r</a:t>
            </a:r>
            <a:r>
              <a:rPr sz="2000" dirty="0">
                <a:solidFill>
                  <a:schemeClr val="tx1"/>
                </a:solidFill>
                <a:cs typeface="Arial" panose="020B0604020202020204" pitchFamily="34" charset="0"/>
              </a:rPr>
              <a:t>os per</a:t>
            </a:r>
            <a:r>
              <a:rPr sz="2000" spc="-5" dirty="0">
                <a:solidFill>
                  <a:schemeClr val="tx1"/>
                </a:solidFill>
                <a:cs typeface="Arial" panose="020B0604020202020204" pitchFamily="34" charset="0"/>
              </a:rPr>
              <a:t>m</a:t>
            </a:r>
            <a:r>
              <a:rPr sz="2000" dirty="0">
                <a:solidFill>
                  <a:schemeClr val="tx1"/>
                </a:solidFill>
                <a:cs typeface="Arial" panose="020B0604020202020204" pitchFamily="34" charset="0"/>
              </a:rPr>
              <a:t>ane</a:t>
            </a:r>
            <a:r>
              <a:rPr sz="2000" spc="-20" dirty="0">
                <a:solidFill>
                  <a:schemeClr val="tx1"/>
                </a:solidFill>
                <a:cs typeface="Arial" panose="020B0604020202020204" pitchFamily="34" charset="0"/>
              </a:rPr>
              <a:t>n</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es</a:t>
            </a:r>
            <a:r>
              <a:rPr sz="2000" spc="10" dirty="0">
                <a:solidFill>
                  <a:schemeClr val="tx1"/>
                </a:solidFill>
                <a:cs typeface="Arial" panose="020B0604020202020204" pitchFamily="34" charset="0"/>
              </a:rPr>
              <a:t> </a:t>
            </a:r>
            <a:r>
              <a:rPr sz="2000" dirty="0">
                <a:solidFill>
                  <a:schemeClr val="tx1"/>
                </a:solidFill>
                <a:cs typeface="Arial" panose="020B0604020202020204" pitchFamily="34" charset="0"/>
              </a:rPr>
              <a:t>da </a:t>
            </a:r>
            <a:r>
              <a:rPr lang="pt-BR" sz="2000" dirty="0">
                <a:solidFill>
                  <a:schemeClr val="tx1"/>
                </a:solidFill>
                <a:cs typeface="Arial" panose="020B0604020202020204" pitchFamily="34" charset="0"/>
              </a:rPr>
              <a:t>A</a:t>
            </a:r>
            <a:r>
              <a:rPr lang="pt-BR" sz="2000" spc="5" dirty="0">
                <a:solidFill>
                  <a:schemeClr val="tx1"/>
                </a:solidFill>
                <a:cs typeface="Arial" panose="020B0604020202020204" pitchFamily="34" charset="0"/>
              </a:rPr>
              <a:t>d</a:t>
            </a:r>
            <a:r>
              <a:rPr lang="pt-BR" sz="2000" dirty="0">
                <a:solidFill>
                  <a:schemeClr val="tx1"/>
                </a:solidFill>
                <a:cs typeface="Arial" panose="020B0604020202020204" pitchFamily="34" charset="0"/>
              </a:rPr>
              <a:t>m</a:t>
            </a:r>
            <a:r>
              <a:rPr lang="pt-BR" sz="2000" spc="-10" dirty="0">
                <a:solidFill>
                  <a:schemeClr val="tx1"/>
                </a:solidFill>
                <a:cs typeface="Arial" panose="020B0604020202020204" pitchFamily="34" charset="0"/>
              </a:rPr>
              <a:t>i</a:t>
            </a:r>
            <a:r>
              <a:rPr lang="pt-BR" sz="2000" dirty="0">
                <a:solidFill>
                  <a:schemeClr val="tx1"/>
                </a:solidFill>
                <a:cs typeface="Arial" panose="020B0604020202020204" pitchFamily="34" charset="0"/>
              </a:rPr>
              <a:t>ni</a:t>
            </a:r>
            <a:r>
              <a:rPr lang="pt-BR" sz="2000" spc="-30" dirty="0">
                <a:solidFill>
                  <a:schemeClr val="tx1"/>
                </a:solidFill>
                <a:cs typeface="Arial" panose="020B0604020202020204" pitchFamily="34" charset="0"/>
              </a:rPr>
              <a:t>s</a:t>
            </a:r>
            <a:r>
              <a:rPr lang="pt-BR" sz="2000" dirty="0">
                <a:solidFill>
                  <a:schemeClr val="tx1"/>
                </a:solidFill>
                <a:cs typeface="Arial" panose="020B0604020202020204" pitchFamily="34" charset="0"/>
              </a:rPr>
              <a:t>t</a:t>
            </a:r>
            <a:r>
              <a:rPr lang="pt-BR" sz="2000" spc="-40" dirty="0">
                <a:solidFill>
                  <a:schemeClr val="tx1"/>
                </a:solidFill>
                <a:cs typeface="Arial" panose="020B0604020202020204" pitchFamily="34" charset="0"/>
              </a:rPr>
              <a:t>r</a:t>
            </a:r>
            <a:r>
              <a:rPr lang="pt-BR" sz="2000" dirty="0">
                <a:solidFill>
                  <a:schemeClr val="tx1"/>
                </a:solidFill>
                <a:cs typeface="Arial" panose="020B0604020202020204" pitchFamily="34" charset="0"/>
              </a:rPr>
              <a:t>a</a:t>
            </a:r>
            <a:r>
              <a:rPr lang="pt-BR" sz="2000" spc="-10" dirty="0">
                <a:solidFill>
                  <a:schemeClr val="tx1"/>
                </a:solidFill>
                <a:cs typeface="Arial" panose="020B0604020202020204" pitchFamily="34" charset="0"/>
              </a:rPr>
              <a:t>ç</a:t>
            </a:r>
            <a:r>
              <a:rPr lang="pt-BR" sz="2000" dirty="0">
                <a:solidFill>
                  <a:schemeClr val="tx1"/>
                </a:solidFill>
                <a:cs typeface="Arial" panose="020B0604020202020204" pitchFamily="34" charset="0"/>
              </a:rPr>
              <a:t>ão</a:t>
            </a:r>
            <a:r>
              <a:rPr sz="2000" dirty="0">
                <a:solidFill>
                  <a:schemeClr val="tx1"/>
                </a:solidFill>
                <a:cs typeface="Arial" panose="020B0604020202020204" pitchFamily="34" charset="0"/>
              </a:rPr>
              <a:t> </a:t>
            </a:r>
            <a:r>
              <a:rPr lang="pt-BR" sz="2000" dirty="0">
                <a:solidFill>
                  <a:schemeClr val="tx1"/>
                </a:solidFill>
                <a:cs typeface="Arial" panose="020B0604020202020204" pitchFamily="34" charset="0"/>
              </a:rPr>
              <a:t>Públ</a:t>
            </a:r>
            <a:r>
              <a:rPr lang="pt-BR" sz="2000" spc="-5" dirty="0">
                <a:solidFill>
                  <a:schemeClr val="tx1"/>
                </a:solidFill>
                <a:cs typeface="Arial" panose="020B0604020202020204" pitchFamily="34" charset="0"/>
              </a:rPr>
              <a:t>i</a:t>
            </a:r>
            <a:r>
              <a:rPr lang="pt-BR" sz="2000" spc="-10" dirty="0">
                <a:solidFill>
                  <a:schemeClr val="tx1"/>
                </a:solidFill>
                <a:cs typeface="Arial" panose="020B0604020202020204" pitchFamily="34" charset="0"/>
              </a:rPr>
              <a:t>c</a:t>
            </a:r>
            <a:r>
              <a:rPr lang="pt-BR" sz="2000" dirty="0">
                <a:solidFill>
                  <a:schemeClr val="tx1"/>
                </a:solidFill>
                <a:cs typeface="Arial" panose="020B0604020202020204" pitchFamily="34" charset="0"/>
              </a:rPr>
              <a:t>a</a:t>
            </a:r>
            <a:r>
              <a:rPr sz="2000" dirty="0">
                <a:solidFill>
                  <a:schemeClr val="tx1"/>
                </a:solidFill>
                <a:cs typeface="Arial" panose="020B0604020202020204" pitchFamily="34" charset="0"/>
              </a:rPr>
              <a:t>;</a:t>
            </a:r>
            <a:endParaRPr lang="pt-BR" sz="2000" dirty="0">
              <a:solidFill>
                <a:schemeClr val="tx1"/>
              </a:solidFill>
              <a:cs typeface="Arial" panose="020B0604020202020204" pitchFamily="34" charset="0"/>
            </a:endParaRPr>
          </a:p>
          <a:p>
            <a:pPr marL="12700" marR="6350" algn="just">
              <a:lnSpc>
                <a:spcPct val="114000"/>
              </a:lnSpc>
              <a:spcBef>
                <a:spcPts val="600"/>
              </a:spcBef>
            </a:pPr>
            <a:r>
              <a:rPr lang="pt-BR" sz="2000" spc="-25" dirty="0">
                <a:solidFill>
                  <a:schemeClr val="tx1"/>
                </a:solidFill>
                <a:cs typeface="Arial" panose="020B0604020202020204" pitchFamily="34" charset="0"/>
              </a:rPr>
              <a:t>II - t</a:t>
            </a:r>
            <a:r>
              <a:rPr lang="pt-BR" sz="2000" dirty="0">
                <a:solidFill>
                  <a:schemeClr val="tx1"/>
                </a:solidFill>
                <a:cs typeface="Arial" panose="020B0604020202020204" pitchFamily="34" charset="0"/>
              </a:rPr>
              <a:t>enham</a:t>
            </a:r>
            <a:r>
              <a:rPr sz="2000" spc="70" dirty="0">
                <a:solidFill>
                  <a:schemeClr val="tx1"/>
                </a:solidFill>
                <a:cs typeface="Arial" panose="020B0604020202020204" pitchFamily="34" charset="0"/>
              </a:rPr>
              <a:t> </a:t>
            </a:r>
            <a:r>
              <a:rPr sz="2000" spc="-25" dirty="0">
                <a:solidFill>
                  <a:schemeClr val="tx1"/>
                </a:solidFill>
                <a:cs typeface="Arial" panose="020B0604020202020204" pitchFamily="34" charset="0"/>
              </a:rPr>
              <a:t>a</a:t>
            </a:r>
            <a:r>
              <a:rPr sz="2000" spc="10" dirty="0">
                <a:solidFill>
                  <a:schemeClr val="tx1"/>
                </a:solidFill>
                <a:cs typeface="Arial" panose="020B0604020202020204" pitchFamily="34" charset="0"/>
              </a:rPr>
              <a:t>t</a:t>
            </a:r>
            <a:r>
              <a:rPr sz="2000" dirty="0">
                <a:solidFill>
                  <a:schemeClr val="tx1"/>
                </a:solidFill>
                <a:cs typeface="Arial" panose="020B0604020202020204" pitchFamily="34" charset="0"/>
              </a:rPr>
              <a:t>r</a:t>
            </a:r>
            <a:r>
              <a:rPr sz="2000" spc="-10" dirty="0">
                <a:solidFill>
                  <a:schemeClr val="tx1"/>
                </a:solidFill>
                <a:cs typeface="Arial" panose="020B0604020202020204" pitchFamily="34" charset="0"/>
              </a:rPr>
              <a:t>i</a:t>
            </a:r>
            <a:r>
              <a:rPr sz="2000" dirty="0">
                <a:solidFill>
                  <a:schemeClr val="tx1"/>
                </a:solidFill>
                <a:cs typeface="Arial" panose="020B0604020202020204" pitchFamily="34" charset="0"/>
              </a:rPr>
              <a:t>bui</a:t>
            </a:r>
            <a:r>
              <a:rPr sz="2000" spc="-10" dirty="0">
                <a:solidFill>
                  <a:schemeClr val="tx1"/>
                </a:solidFill>
                <a:cs typeface="Arial" panose="020B0604020202020204" pitchFamily="34" charset="0"/>
              </a:rPr>
              <a:t>ç</a:t>
            </a:r>
            <a:r>
              <a:rPr sz="2000" dirty="0">
                <a:solidFill>
                  <a:schemeClr val="tx1"/>
                </a:solidFill>
                <a:cs typeface="Arial" panose="020B0604020202020204" pitchFamily="34" charset="0"/>
              </a:rPr>
              <a:t>ões</a:t>
            </a:r>
            <a:r>
              <a:rPr sz="2000" spc="65" dirty="0">
                <a:solidFill>
                  <a:schemeClr val="tx1"/>
                </a:solidFill>
                <a:cs typeface="Arial" panose="020B0604020202020204" pitchFamily="34" charset="0"/>
              </a:rPr>
              <a:t> </a:t>
            </a:r>
            <a:r>
              <a:rPr sz="2000" spc="-30" dirty="0">
                <a:solidFill>
                  <a:schemeClr val="tx1"/>
                </a:solidFill>
                <a:cs typeface="Arial" panose="020B0604020202020204" pitchFamily="34" charset="0"/>
              </a:rPr>
              <a:t>r</a:t>
            </a:r>
            <a:r>
              <a:rPr sz="2000" dirty="0">
                <a:solidFill>
                  <a:schemeClr val="tx1"/>
                </a:solidFill>
                <a:cs typeface="Arial" panose="020B0604020202020204" pitchFamily="34" charset="0"/>
              </a:rPr>
              <a:t>e</a:t>
            </a:r>
            <a:r>
              <a:rPr sz="2000" spc="-10" dirty="0">
                <a:solidFill>
                  <a:schemeClr val="tx1"/>
                </a:solidFill>
                <a:cs typeface="Arial" panose="020B0604020202020204" pitchFamily="34" charset="0"/>
              </a:rPr>
              <a:t>l</a:t>
            </a:r>
            <a:r>
              <a:rPr sz="2000" dirty="0">
                <a:solidFill>
                  <a:schemeClr val="tx1"/>
                </a:solidFill>
                <a:cs typeface="Arial" panose="020B0604020202020204" pitchFamily="34" charset="0"/>
              </a:rPr>
              <a:t>a</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i</a:t>
            </a:r>
            <a:r>
              <a:rPr sz="2000" spc="-10" dirty="0">
                <a:solidFill>
                  <a:schemeClr val="tx1"/>
                </a:solidFill>
                <a:cs typeface="Arial" panose="020B0604020202020204" pitchFamily="34" charset="0"/>
              </a:rPr>
              <a:t>o</a:t>
            </a:r>
            <a:r>
              <a:rPr sz="2000" dirty="0">
                <a:solidFill>
                  <a:schemeClr val="tx1"/>
                </a:solidFill>
                <a:cs typeface="Arial" panose="020B0604020202020204" pitchFamily="34" charset="0"/>
              </a:rPr>
              <a:t>nadas</a:t>
            </a:r>
            <a:r>
              <a:rPr sz="2000" spc="75" dirty="0">
                <a:solidFill>
                  <a:schemeClr val="tx1"/>
                </a:solidFill>
                <a:cs typeface="Arial" panose="020B0604020202020204" pitchFamily="34" charset="0"/>
              </a:rPr>
              <a:t> </a:t>
            </a:r>
            <a:r>
              <a:rPr sz="2000" dirty="0">
                <a:solidFill>
                  <a:schemeClr val="tx1"/>
                </a:solidFill>
                <a:cs typeface="Arial" panose="020B0604020202020204" pitchFamily="34" charset="0"/>
              </a:rPr>
              <a:t>a</a:t>
            </a:r>
            <a:r>
              <a:rPr sz="2000" spc="75" dirty="0">
                <a:solidFill>
                  <a:schemeClr val="tx1"/>
                </a:solidFill>
                <a:cs typeface="Arial" panose="020B0604020202020204" pitchFamily="34" charset="0"/>
              </a:rPr>
              <a:t> </a:t>
            </a:r>
            <a:r>
              <a:rPr sz="2000" dirty="0">
                <a:solidFill>
                  <a:schemeClr val="tx1"/>
                </a:solidFill>
                <a:cs typeface="Arial" panose="020B0604020202020204" pitchFamily="34" charset="0"/>
              </a:rPr>
              <a:t>l</a:t>
            </a:r>
            <a:r>
              <a:rPr sz="2000" spc="-10" dirty="0">
                <a:solidFill>
                  <a:schemeClr val="tx1"/>
                </a:solidFill>
                <a:cs typeface="Arial" panose="020B0604020202020204" pitchFamily="34" charset="0"/>
              </a:rPr>
              <a:t>i</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i</a:t>
            </a:r>
            <a:r>
              <a:rPr sz="2000" spc="-30" dirty="0">
                <a:solidFill>
                  <a:schemeClr val="tx1"/>
                </a:solidFill>
                <a:cs typeface="Arial" panose="020B0604020202020204" pitchFamily="34" charset="0"/>
              </a:rPr>
              <a:t>t</a:t>
            </a:r>
            <a:r>
              <a:rPr sz="2000" spc="5" dirty="0">
                <a:solidFill>
                  <a:schemeClr val="tx1"/>
                </a:solidFill>
                <a:cs typeface="Arial" panose="020B0604020202020204" pitchFamily="34" charset="0"/>
              </a:rPr>
              <a:t>a</a:t>
            </a:r>
            <a:r>
              <a:rPr sz="2000" spc="-10" dirty="0">
                <a:solidFill>
                  <a:schemeClr val="tx1"/>
                </a:solidFill>
                <a:cs typeface="Arial" panose="020B0604020202020204" pitchFamily="34" charset="0"/>
              </a:rPr>
              <a:t>ç</a:t>
            </a:r>
            <a:r>
              <a:rPr sz="2000" dirty="0">
                <a:solidFill>
                  <a:schemeClr val="tx1"/>
                </a:solidFill>
                <a:cs typeface="Arial" panose="020B0604020202020204" pitchFamily="34" charset="0"/>
              </a:rPr>
              <a:t>ões</a:t>
            </a:r>
            <a:r>
              <a:rPr sz="2000" spc="70" dirty="0">
                <a:solidFill>
                  <a:schemeClr val="tx1"/>
                </a:solidFill>
                <a:cs typeface="Arial" panose="020B0604020202020204" pitchFamily="34" charset="0"/>
              </a:rPr>
              <a:t> </a:t>
            </a:r>
            <a:r>
              <a:rPr sz="2000" dirty="0">
                <a:solidFill>
                  <a:schemeClr val="tx1"/>
                </a:solidFill>
                <a:cs typeface="Arial" panose="020B0604020202020204" pitchFamily="34" charset="0"/>
              </a:rPr>
              <a:t>e</a:t>
            </a:r>
            <a:r>
              <a:rPr sz="2000" spc="70" dirty="0">
                <a:solidFill>
                  <a:schemeClr val="tx1"/>
                </a:solidFill>
                <a:cs typeface="Arial" panose="020B0604020202020204" pitchFamily="34" charset="0"/>
              </a:rPr>
              <a:t> </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o</a:t>
            </a:r>
            <a:r>
              <a:rPr sz="2000" spc="-25" dirty="0">
                <a:solidFill>
                  <a:schemeClr val="tx1"/>
                </a:solidFill>
                <a:cs typeface="Arial" panose="020B0604020202020204" pitchFamily="34" charset="0"/>
              </a:rPr>
              <a:t>n</a:t>
            </a:r>
            <a:r>
              <a:rPr sz="2000" dirty="0">
                <a:solidFill>
                  <a:schemeClr val="tx1"/>
                </a:solidFill>
                <a:cs typeface="Arial" panose="020B0604020202020204" pitchFamily="34" charset="0"/>
              </a:rPr>
              <a:t>t</a:t>
            </a:r>
            <a:r>
              <a:rPr sz="2000" spc="-40" dirty="0">
                <a:solidFill>
                  <a:schemeClr val="tx1"/>
                </a:solidFill>
                <a:cs typeface="Arial" panose="020B0604020202020204" pitchFamily="34" charset="0"/>
              </a:rPr>
              <a:t>r</a:t>
            </a:r>
            <a:r>
              <a:rPr sz="2000" spc="-25" dirty="0">
                <a:solidFill>
                  <a:schemeClr val="tx1"/>
                </a:solidFill>
                <a:cs typeface="Arial" panose="020B0604020202020204" pitchFamily="34" charset="0"/>
              </a:rPr>
              <a:t>a</a:t>
            </a:r>
            <a:r>
              <a:rPr sz="2000" spc="-15" dirty="0">
                <a:solidFill>
                  <a:schemeClr val="tx1"/>
                </a:solidFill>
                <a:cs typeface="Arial" panose="020B0604020202020204" pitchFamily="34" charset="0"/>
              </a:rPr>
              <a:t>t</a:t>
            </a:r>
            <a:r>
              <a:rPr sz="2000" dirty="0">
                <a:solidFill>
                  <a:schemeClr val="tx1"/>
                </a:solidFill>
                <a:cs typeface="Arial" panose="020B0604020202020204" pitchFamily="34" charset="0"/>
              </a:rPr>
              <a:t>os</a:t>
            </a:r>
            <a:r>
              <a:rPr sz="2000" spc="65" dirty="0">
                <a:solidFill>
                  <a:schemeClr val="tx1"/>
                </a:solidFill>
                <a:cs typeface="Arial" panose="020B0604020202020204" pitchFamily="34" charset="0"/>
              </a:rPr>
              <a:t> </a:t>
            </a:r>
            <a:r>
              <a:rPr sz="2000" spc="-5" dirty="0">
                <a:solidFill>
                  <a:schemeClr val="tx1"/>
                </a:solidFill>
                <a:cs typeface="Arial" panose="020B0604020202020204" pitchFamily="34" charset="0"/>
              </a:rPr>
              <a:t>o</a:t>
            </a:r>
            <a:r>
              <a:rPr sz="2000" dirty="0">
                <a:solidFill>
                  <a:schemeClr val="tx1"/>
                </a:solidFill>
                <a:cs typeface="Arial" panose="020B0604020202020204" pitchFamily="34" charset="0"/>
              </a:rPr>
              <a:t>u</a:t>
            </a:r>
            <a:r>
              <a:rPr sz="2000" spc="75" dirty="0">
                <a:solidFill>
                  <a:schemeClr val="tx1"/>
                </a:solidFill>
                <a:cs typeface="Arial" panose="020B0604020202020204" pitchFamily="34" charset="0"/>
              </a:rPr>
              <a:t> </a:t>
            </a:r>
            <a:r>
              <a:rPr sz="2000" spc="-15" dirty="0">
                <a:solidFill>
                  <a:schemeClr val="tx1"/>
                </a:solidFill>
                <a:cs typeface="Arial" panose="020B0604020202020204" pitchFamily="34" charset="0"/>
              </a:rPr>
              <a:t>p</a:t>
            </a:r>
            <a:r>
              <a:rPr sz="2000" dirty="0">
                <a:solidFill>
                  <a:schemeClr val="tx1"/>
                </a:solidFill>
                <a:cs typeface="Arial" panose="020B0604020202020204" pitchFamily="34" charset="0"/>
              </a:rPr>
              <a:t>os</a:t>
            </a:r>
            <a:r>
              <a:rPr sz="2000" spc="-15" dirty="0">
                <a:solidFill>
                  <a:schemeClr val="tx1"/>
                </a:solidFill>
                <a:cs typeface="Arial" panose="020B0604020202020204" pitchFamily="34" charset="0"/>
              </a:rPr>
              <a:t>s</a:t>
            </a:r>
            <a:r>
              <a:rPr sz="2000" dirty="0">
                <a:solidFill>
                  <a:schemeClr val="tx1"/>
                </a:solidFill>
                <a:cs typeface="Arial" panose="020B0604020202020204" pitchFamily="34" charset="0"/>
              </a:rPr>
              <a:t>uam</a:t>
            </a:r>
            <a:r>
              <a:rPr sz="2000" spc="70" dirty="0">
                <a:solidFill>
                  <a:schemeClr val="tx1"/>
                </a:solidFill>
                <a:cs typeface="Arial" panose="020B0604020202020204" pitchFamily="34" charset="0"/>
              </a:rPr>
              <a:t> </a:t>
            </a:r>
            <a:r>
              <a:rPr sz="2000" spc="-40" dirty="0">
                <a:solidFill>
                  <a:schemeClr val="tx1"/>
                </a:solidFill>
                <a:cs typeface="Arial" panose="020B0604020202020204" pitchFamily="34" charset="0"/>
              </a:rPr>
              <a:t>f</a:t>
            </a:r>
            <a:r>
              <a:rPr sz="2000" dirty="0">
                <a:solidFill>
                  <a:schemeClr val="tx1"/>
                </a:solidFill>
                <a:cs typeface="Arial" panose="020B0604020202020204" pitchFamily="34" charset="0"/>
              </a:rPr>
              <a:t>or</a:t>
            </a:r>
            <a:r>
              <a:rPr sz="2000" spc="-15" dirty="0">
                <a:solidFill>
                  <a:schemeClr val="tx1"/>
                </a:solidFill>
                <a:cs typeface="Arial" panose="020B0604020202020204" pitchFamily="34" charset="0"/>
              </a:rPr>
              <a:t>m</a:t>
            </a:r>
            <a:r>
              <a:rPr sz="2000" dirty="0">
                <a:solidFill>
                  <a:schemeClr val="tx1"/>
                </a:solidFill>
                <a:cs typeface="Arial" panose="020B0604020202020204" pitchFamily="34" charset="0"/>
              </a:rPr>
              <a:t>a</a:t>
            </a:r>
            <a:r>
              <a:rPr sz="2000" spc="-10" dirty="0">
                <a:solidFill>
                  <a:schemeClr val="tx1"/>
                </a:solidFill>
                <a:cs typeface="Arial" panose="020B0604020202020204" pitchFamily="34" charset="0"/>
              </a:rPr>
              <a:t>ç</a:t>
            </a:r>
            <a:r>
              <a:rPr sz="2000" dirty="0">
                <a:solidFill>
                  <a:schemeClr val="tx1"/>
                </a:solidFill>
                <a:cs typeface="Arial" panose="020B0604020202020204" pitchFamily="34" charset="0"/>
              </a:rPr>
              <a:t>ão</a:t>
            </a:r>
            <a:r>
              <a:rPr sz="2000" spc="75" dirty="0">
                <a:solidFill>
                  <a:schemeClr val="tx1"/>
                </a:solidFill>
                <a:cs typeface="Arial" panose="020B0604020202020204" pitchFamily="34" charset="0"/>
              </a:rPr>
              <a:t> </a:t>
            </a:r>
            <a:r>
              <a:rPr sz="2000" spc="-20" dirty="0">
                <a:solidFill>
                  <a:schemeClr val="tx1"/>
                </a:solidFill>
                <a:cs typeface="Arial" panose="020B0604020202020204" pitchFamily="34" charset="0"/>
              </a:rPr>
              <a:t>c</a:t>
            </a:r>
            <a:r>
              <a:rPr sz="2000" dirty="0">
                <a:solidFill>
                  <a:schemeClr val="tx1"/>
                </a:solidFill>
                <a:cs typeface="Arial" panose="020B0604020202020204" pitchFamily="34" charset="0"/>
              </a:rPr>
              <a:t>o</a:t>
            </a:r>
            <a:r>
              <a:rPr sz="2000" spc="-25" dirty="0">
                <a:solidFill>
                  <a:schemeClr val="tx1"/>
                </a:solidFill>
                <a:cs typeface="Arial" panose="020B0604020202020204" pitchFamily="34" charset="0"/>
              </a:rPr>
              <a:t>m</a:t>
            </a:r>
            <a:r>
              <a:rPr sz="2000" dirty="0">
                <a:solidFill>
                  <a:schemeClr val="tx1"/>
                </a:solidFill>
                <a:cs typeface="Arial" panose="020B0604020202020204" pitchFamily="34" charset="0"/>
              </a:rPr>
              <a:t>p</a:t>
            </a:r>
            <a:r>
              <a:rPr sz="2000" spc="-25" dirty="0">
                <a:solidFill>
                  <a:schemeClr val="tx1"/>
                </a:solidFill>
                <a:cs typeface="Arial" panose="020B0604020202020204" pitchFamily="34" charset="0"/>
              </a:rPr>
              <a:t>a</a:t>
            </a:r>
            <a:r>
              <a:rPr sz="2000" dirty="0">
                <a:solidFill>
                  <a:schemeClr val="tx1"/>
                </a:solidFill>
                <a:cs typeface="Arial" panose="020B0604020202020204" pitchFamily="34" charset="0"/>
              </a:rPr>
              <a:t>tí</a:t>
            </a:r>
            <a:r>
              <a:rPr sz="2000" spc="-25" dirty="0">
                <a:solidFill>
                  <a:schemeClr val="tx1"/>
                </a:solidFill>
                <a:cs typeface="Arial" panose="020B0604020202020204" pitchFamily="34" charset="0"/>
              </a:rPr>
              <a:t>v</a:t>
            </a:r>
            <a:r>
              <a:rPr sz="2000" spc="5" dirty="0">
                <a:solidFill>
                  <a:schemeClr val="tx1"/>
                </a:solidFill>
                <a:cs typeface="Arial" panose="020B0604020202020204" pitchFamily="34" charset="0"/>
              </a:rPr>
              <a:t>e</a:t>
            </a:r>
            <a:r>
              <a:rPr sz="2000" dirty="0">
                <a:solidFill>
                  <a:schemeClr val="tx1"/>
                </a:solidFill>
                <a:cs typeface="Arial" panose="020B0604020202020204" pitchFamily="34" charset="0"/>
              </a:rPr>
              <a:t>l </a:t>
            </a:r>
            <a:r>
              <a:rPr sz="2000" spc="-5" dirty="0">
                <a:solidFill>
                  <a:schemeClr val="tx1"/>
                </a:solidFill>
                <a:cs typeface="Arial" panose="020B0604020202020204" pitchFamily="34" charset="0"/>
              </a:rPr>
              <a:t>o</a:t>
            </a:r>
            <a:r>
              <a:rPr sz="2000" dirty="0">
                <a:solidFill>
                  <a:schemeClr val="tx1"/>
                </a:solidFill>
                <a:cs typeface="Arial" panose="020B0604020202020204" pitchFamily="34" charset="0"/>
              </a:rPr>
              <a:t>u</a:t>
            </a:r>
            <a:r>
              <a:rPr sz="2000" spc="210" dirty="0">
                <a:solidFill>
                  <a:schemeClr val="tx1"/>
                </a:solidFill>
                <a:cs typeface="Arial" panose="020B0604020202020204" pitchFamily="34" charset="0"/>
              </a:rPr>
              <a:t> </a:t>
            </a:r>
            <a:r>
              <a:rPr sz="2000" dirty="0">
                <a:solidFill>
                  <a:schemeClr val="tx1"/>
                </a:solidFill>
                <a:cs typeface="Arial" panose="020B0604020202020204" pitchFamily="34" charset="0"/>
              </a:rPr>
              <a:t>qual</a:t>
            </a:r>
            <a:r>
              <a:rPr sz="2000" spc="-10" dirty="0">
                <a:solidFill>
                  <a:schemeClr val="tx1"/>
                </a:solidFill>
                <a:cs typeface="Arial" panose="020B0604020202020204" pitchFamily="34" charset="0"/>
              </a:rPr>
              <a:t>i</a:t>
            </a:r>
            <a:r>
              <a:rPr sz="2000" dirty="0">
                <a:solidFill>
                  <a:schemeClr val="tx1"/>
                </a:solidFill>
                <a:cs typeface="Arial" panose="020B0604020202020204" pitchFamily="34" charset="0"/>
              </a:rPr>
              <a:t>fi</a:t>
            </a:r>
            <a:r>
              <a:rPr sz="2000" spc="-15" dirty="0">
                <a:solidFill>
                  <a:schemeClr val="tx1"/>
                </a:solidFill>
                <a:cs typeface="Arial" panose="020B0604020202020204" pitchFamily="34" charset="0"/>
              </a:rPr>
              <a:t>c</a:t>
            </a:r>
            <a:r>
              <a:rPr sz="2000" dirty="0">
                <a:solidFill>
                  <a:schemeClr val="tx1"/>
                </a:solidFill>
                <a:cs typeface="Arial" panose="020B0604020202020204" pitchFamily="34" charset="0"/>
              </a:rPr>
              <a:t>a</a:t>
            </a:r>
            <a:r>
              <a:rPr sz="2000" spc="-10" dirty="0">
                <a:solidFill>
                  <a:schemeClr val="tx1"/>
                </a:solidFill>
                <a:cs typeface="Arial" panose="020B0604020202020204" pitchFamily="34" charset="0"/>
              </a:rPr>
              <a:t>ç</a:t>
            </a:r>
            <a:r>
              <a:rPr sz="2000" dirty="0">
                <a:solidFill>
                  <a:schemeClr val="tx1"/>
                </a:solidFill>
                <a:cs typeface="Arial" panose="020B0604020202020204" pitchFamily="34" charset="0"/>
              </a:rPr>
              <a:t>ão</a:t>
            </a:r>
            <a:r>
              <a:rPr sz="2000" spc="220" dirty="0">
                <a:solidFill>
                  <a:schemeClr val="tx1"/>
                </a:solidFill>
                <a:cs typeface="Arial" panose="020B0604020202020204" pitchFamily="34" charset="0"/>
              </a:rPr>
              <a:t> </a:t>
            </a:r>
            <a:r>
              <a:rPr sz="2000" spc="-25" dirty="0">
                <a:solidFill>
                  <a:schemeClr val="tx1"/>
                </a:solidFill>
                <a:cs typeface="Arial" panose="020B0604020202020204" pitchFamily="34" charset="0"/>
              </a:rPr>
              <a:t>at</a:t>
            </a:r>
            <a:r>
              <a:rPr sz="2000" spc="5" dirty="0">
                <a:solidFill>
                  <a:schemeClr val="tx1"/>
                </a:solidFill>
                <a:cs typeface="Arial" panose="020B0604020202020204" pitchFamily="34" charset="0"/>
              </a:rPr>
              <a:t>e</a:t>
            </a:r>
            <a:r>
              <a:rPr sz="2000" spc="-30" dirty="0">
                <a:solidFill>
                  <a:schemeClr val="tx1"/>
                </a:solidFill>
                <a:cs typeface="Arial" panose="020B0604020202020204" pitchFamily="34" charset="0"/>
              </a:rPr>
              <a:t>s</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ada </a:t>
            </a:r>
            <a:r>
              <a:rPr sz="2000" spc="-225" dirty="0">
                <a:solidFill>
                  <a:schemeClr val="tx1"/>
                </a:solidFill>
                <a:cs typeface="Arial" panose="020B0604020202020204" pitchFamily="34" charset="0"/>
              </a:rPr>
              <a:t> </a:t>
            </a:r>
            <a:r>
              <a:rPr sz="2000" dirty="0">
                <a:solidFill>
                  <a:schemeClr val="tx1"/>
                </a:solidFill>
                <a:cs typeface="Arial" panose="020B0604020202020204" pitchFamily="34" charset="0"/>
              </a:rPr>
              <a:t>por</a:t>
            </a:r>
            <a:r>
              <a:rPr sz="2000" spc="215" dirty="0">
                <a:solidFill>
                  <a:schemeClr val="tx1"/>
                </a:solidFill>
                <a:cs typeface="Arial" panose="020B0604020202020204" pitchFamily="34" charset="0"/>
              </a:rPr>
              <a:t> </a:t>
            </a:r>
            <a:r>
              <a:rPr sz="2000" dirty="0">
                <a:solidFill>
                  <a:schemeClr val="tx1"/>
                </a:solidFill>
                <a:cs typeface="Arial" panose="020B0604020202020204" pitchFamily="34" charset="0"/>
              </a:rPr>
              <a:t>certi</a:t>
            </a:r>
            <a:r>
              <a:rPr sz="2000" spc="5" dirty="0">
                <a:solidFill>
                  <a:schemeClr val="tx1"/>
                </a:solidFill>
                <a:cs typeface="Arial" panose="020B0604020202020204" pitchFamily="34" charset="0"/>
              </a:rPr>
              <a:t>f</a:t>
            </a:r>
            <a:r>
              <a:rPr sz="2000" dirty="0">
                <a:solidFill>
                  <a:schemeClr val="tx1"/>
                </a:solidFill>
                <a:cs typeface="Arial" panose="020B0604020202020204" pitchFamily="34" charset="0"/>
              </a:rPr>
              <a:t>i</a:t>
            </a:r>
            <a:r>
              <a:rPr sz="2000" spc="-15" dirty="0">
                <a:solidFill>
                  <a:schemeClr val="tx1"/>
                </a:solidFill>
                <a:cs typeface="Arial" panose="020B0604020202020204" pitchFamily="34" charset="0"/>
              </a:rPr>
              <a:t>c</a:t>
            </a:r>
            <a:r>
              <a:rPr sz="2000" dirty="0">
                <a:solidFill>
                  <a:schemeClr val="tx1"/>
                </a:solidFill>
                <a:cs typeface="Arial" panose="020B0604020202020204" pitchFamily="34" charset="0"/>
              </a:rPr>
              <a:t>a</a:t>
            </a:r>
            <a:r>
              <a:rPr sz="2000" spc="-10" dirty="0">
                <a:solidFill>
                  <a:schemeClr val="tx1"/>
                </a:solidFill>
                <a:cs typeface="Arial" panose="020B0604020202020204" pitchFamily="34" charset="0"/>
              </a:rPr>
              <a:t>ç</a:t>
            </a:r>
            <a:r>
              <a:rPr sz="2000" dirty="0">
                <a:solidFill>
                  <a:schemeClr val="tx1"/>
                </a:solidFill>
                <a:cs typeface="Arial" panose="020B0604020202020204" pitchFamily="34" charset="0"/>
              </a:rPr>
              <a:t>ão</a:t>
            </a:r>
            <a:r>
              <a:rPr sz="2000" spc="220" dirty="0">
                <a:solidFill>
                  <a:schemeClr val="tx1"/>
                </a:solidFill>
                <a:cs typeface="Arial" panose="020B0604020202020204" pitchFamily="34" charset="0"/>
              </a:rPr>
              <a:t> </a:t>
            </a:r>
            <a:r>
              <a:rPr sz="2000" spc="-10" dirty="0">
                <a:solidFill>
                  <a:schemeClr val="tx1"/>
                </a:solidFill>
                <a:cs typeface="Arial" panose="020B0604020202020204" pitchFamily="34" charset="0"/>
              </a:rPr>
              <a:t>p</a:t>
            </a:r>
            <a:r>
              <a:rPr sz="2000" spc="-40" dirty="0">
                <a:solidFill>
                  <a:schemeClr val="tx1"/>
                </a:solidFill>
                <a:cs typeface="Arial" panose="020B0604020202020204" pitchFamily="34" charset="0"/>
              </a:rPr>
              <a:t>r</a:t>
            </a:r>
            <a:r>
              <a:rPr sz="2000" dirty="0">
                <a:solidFill>
                  <a:schemeClr val="tx1"/>
                </a:solidFill>
                <a:cs typeface="Arial" panose="020B0604020202020204" pitchFamily="34" charset="0"/>
              </a:rPr>
              <a:t>ofis</a:t>
            </a:r>
            <a:r>
              <a:rPr sz="2000" spc="5" dirty="0">
                <a:solidFill>
                  <a:schemeClr val="tx1"/>
                </a:solidFill>
                <a:cs typeface="Arial" panose="020B0604020202020204" pitchFamily="34" charset="0"/>
              </a:rPr>
              <a:t>s</a:t>
            </a:r>
            <a:r>
              <a:rPr sz="2000" dirty="0">
                <a:solidFill>
                  <a:schemeClr val="tx1"/>
                </a:solidFill>
                <a:cs typeface="Arial" panose="020B0604020202020204" pitchFamily="34" charset="0"/>
              </a:rPr>
              <a:t>ional</a:t>
            </a:r>
            <a:r>
              <a:rPr sz="2000" spc="215" dirty="0">
                <a:solidFill>
                  <a:schemeClr val="tx1"/>
                </a:solidFill>
                <a:cs typeface="Arial" panose="020B0604020202020204" pitchFamily="34" charset="0"/>
              </a:rPr>
              <a:t> </a:t>
            </a:r>
            <a:r>
              <a:rPr sz="2000" dirty="0">
                <a:solidFill>
                  <a:schemeClr val="tx1"/>
                </a:solidFill>
                <a:cs typeface="Arial" panose="020B0604020202020204" pitchFamily="34" charset="0"/>
              </a:rPr>
              <a:t>e</a:t>
            </a:r>
            <a:r>
              <a:rPr sz="2000" spc="-10" dirty="0">
                <a:solidFill>
                  <a:schemeClr val="tx1"/>
                </a:solidFill>
                <a:cs typeface="Arial" panose="020B0604020202020204" pitchFamily="34" charset="0"/>
              </a:rPr>
              <a:t>m</a:t>
            </a:r>
            <a:r>
              <a:rPr sz="2000" spc="5" dirty="0">
                <a:solidFill>
                  <a:schemeClr val="tx1"/>
                </a:solidFill>
                <a:cs typeface="Arial" panose="020B0604020202020204" pitchFamily="34" charset="0"/>
              </a:rPr>
              <a:t>i</a:t>
            </a:r>
            <a:r>
              <a:rPr sz="2000" dirty="0">
                <a:solidFill>
                  <a:schemeClr val="tx1"/>
                </a:solidFill>
                <a:cs typeface="Arial" panose="020B0604020202020204" pitchFamily="34" charset="0"/>
              </a:rPr>
              <a:t>tida</a:t>
            </a:r>
            <a:r>
              <a:rPr sz="2000" spc="220" dirty="0">
                <a:solidFill>
                  <a:schemeClr val="tx1"/>
                </a:solidFill>
                <a:cs typeface="Arial" panose="020B0604020202020204" pitchFamily="34" charset="0"/>
              </a:rPr>
              <a:t> </a:t>
            </a:r>
            <a:r>
              <a:rPr sz="2000" dirty="0">
                <a:solidFill>
                  <a:schemeClr val="tx1"/>
                </a:solidFill>
                <a:cs typeface="Arial" panose="020B0604020202020204" pitchFamily="34" charset="0"/>
              </a:rPr>
              <a:t>por</a:t>
            </a:r>
            <a:r>
              <a:rPr sz="2000" spc="215" dirty="0">
                <a:solidFill>
                  <a:schemeClr val="tx1"/>
                </a:solidFill>
                <a:cs typeface="Arial" panose="020B0604020202020204" pitchFamily="34" charset="0"/>
              </a:rPr>
              <a:t> </a:t>
            </a:r>
            <a:r>
              <a:rPr sz="2000" dirty="0">
                <a:solidFill>
                  <a:schemeClr val="tx1"/>
                </a:solidFill>
                <a:cs typeface="Arial" panose="020B0604020202020204" pitchFamily="34" charset="0"/>
              </a:rPr>
              <a:t>es</a:t>
            </a:r>
            <a:r>
              <a:rPr sz="2000" spc="-15" dirty="0">
                <a:solidFill>
                  <a:schemeClr val="tx1"/>
                </a:solidFill>
                <a:cs typeface="Arial" panose="020B0604020202020204" pitchFamily="34" charset="0"/>
              </a:rPr>
              <a:t>c</a:t>
            </a:r>
            <a:r>
              <a:rPr sz="2000" dirty="0">
                <a:solidFill>
                  <a:schemeClr val="tx1"/>
                </a:solidFill>
                <a:cs typeface="Arial" panose="020B0604020202020204" pitchFamily="34" charset="0"/>
              </a:rPr>
              <a:t>ola</a:t>
            </a:r>
            <a:r>
              <a:rPr sz="2000" spc="215" dirty="0">
                <a:solidFill>
                  <a:schemeClr val="tx1"/>
                </a:solidFill>
                <a:cs typeface="Arial" panose="020B0604020202020204" pitchFamily="34" charset="0"/>
              </a:rPr>
              <a:t> </a:t>
            </a:r>
            <a:r>
              <a:rPr sz="2000" dirty="0">
                <a:solidFill>
                  <a:schemeClr val="tx1"/>
                </a:solidFill>
                <a:cs typeface="Arial" panose="020B0604020202020204" pitchFamily="34" charset="0"/>
              </a:rPr>
              <a:t>de</a:t>
            </a:r>
            <a:r>
              <a:rPr sz="2000" spc="215" dirty="0">
                <a:solidFill>
                  <a:schemeClr val="tx1"/>
                </a:solidFill>
                <a:cs typeface="Arial" panose="020B0604020202020204" pitchFamily="34" charset="0"/>
              </a:rPr>
              <a:t> </a:t>
            </a:r>
            <a:r>
              <a:rPr sz="2000" spc="-10" dirty="0">
                <a:solidFill>
                  <a:schemeClr val="tx1"/>
                </a:solidFill>
                <a:cs typeface="Arial" panose="020B0604020202020204" pitchFamily="34" charset="0"/>
              </a:rPr>
              <a:t>g</a:t>
            </a:r>
            <a:r>
              <a:rPr sz="2000" spc="-15" dirty="0">
                <a:solidFill>
                  <a:schemeClr val="tx1"/>
                </a:solidFill>
                <a:cs typeface="Arial" panose="020B0604020202020204" pitchFamily="34" charset="0"/>
              </a:rPr>
              <a:t>o</a:t>
            </a:r>
            <a:r>
              <a:rPr sz="2000" spc="-30" dirty="0">
                <a:solidFill>
                  <a:schemeClr val="tx1"/>
                </a:solidFill>
                <a:cs typeface="Arial" panose="020B0604020202020204" pitchFamily="34" charset="0"/>
              </a:rPr>
              <a:t>v</a:t>
            </a:r>
            <a:r>
              <a:rPr sz="2000" dirty="0">
                <a:solidFill>
                  <a:schemeClr val="tx1"/>
                </a:solidFill>
                <a:cs typeface="Arial" panose="020B0604020202020204" pitchFamily="34" charset="0"/>
              </a:rPr>
              <a:t>erno</a:t>
            </a:r>
            <a:r>
              <a:rPr sz="2000" spc="204" dirty="0">
                <a:solidFill>
                  <a:schemeClr val="tx1"/>
                </a:solidFill>
                <a:cs typeface="Arial" panose="020B0604020202020204" pitchFamily="34" charset="0"/>
              </a:rPr>
              <a:t> </a:t>
            </a:r>
            <a:r>
              <a:rPr sz="2000" dirty="0">
                <a:solidFill>
                  <a:schemeClr val="tx1"/>
                </a:solidFill>
                <a:cs typeface="Arial" panose="020B0604020202020204" pitchFamily="34" charset="0"/>
              </a:rPr>
              <a:t>criada </a:t>
            </a:r>
            <a:r>
              <a:rPr sz="2000" spc="-220" dirty="0">
                <a:solidFill>
                  <a:schemeClr val="tx1"/>
                </a:solidFill>
                <a:cs typeface="Arial" panose="020B0604020202020204" pitchFamily="34" charset="0"/>
              </a:rPr>
              <a:t> </a:t>
            </a:r>
            <a:r>
              <a:rPr sz="2000" dirty="0">
                <a:solidFill>
                  <a:schemeClr val="tx1"/>
                </a:solidFill>
                <a:cs typeface="Arial" panose="020B0604020202020204" pitchFamily="34" charset="0"/>
              </a:rPr>
              <a:t>e ma</a:t>
            </a:r>
            <a:r>
              <a:rPr sz="2000" spc="-30" dirty="0">
                <a:solidFill>
                  <a:schemeClr val="tx1"/>
                </a:solidFill>
                <a:cs typeface="Arial" panose="020B0604020202020204" pitchFamily="34" charset="0"/>
              </a:rPr>
              <a:t>n</a:t>
            </a:r>
            <a:r>
              <a:rPr sz="2000" dirty="0">
                <a:solidFill>
                  <a:schemeClr val="tx1"/>
                </a:solidFill>
                <a:cs typeface="Arial" panose="020B0604020202020204" pitchFamily="34" charset="0"/>
              </a:rPr>
              <a:t>tida pelo poder</a:t>
            </a:r>
            <a:r>
              <a:rPr sz="2000" spc="-10" dirty="0">
                <a:solidFill>
                  <a:schemeClr val="tx1"/>
                </a:solidFill>
                <a:cs typeface="Arial" panose="020B0604020202020204" pitchFamily="34" charset="0"/>
              </a:rPr>
              <a:t> </a:t>
            </a:r>
            <a:r>
              <a:rPr sz="2000" dirty="0">
                <a:solidFill>
                  <a:schemeClr val="tx1"/>
                </a:solidFill>
                <a:cs typeface="Arial" panose="020B0604020202020204" pitchFamily="34" charset="0"/>
              </a:rPr>
              <a:t>públi</a:t>
            </a:r>
            <a:r>
              <a:rPr sz="2000" spc="-15" dirty="0">
                <a:solidFill>
                  <a:schemeClr val="tx1"/>
                </a:solidFill>
                <a:cs typeface="Arial" panose="020B0604020202020204" pitchFamily="34" charset="0"/>
              </a:rPr>
              <a:t>c</a:t>
            </a:r>
            <a:r>
              <a:rPr sz="2000" dirty="0">
                <a:solidFill>
                  <a:schemeClr val="tx1"/>
                </a:solidFill>
                <a:cs typeface="Arial" panose="020B0604020202020204" pitchFamily="34" charset="0"/>
              </a:rPr>
              <a:t>o;</a:t>
            </a:r>
            <a:r>
              <a:rPr sz="2000" spc="-30" dirty="0">
                <a:solidFill>
                  <a:schemeClr val="tx1"/>
                </a:solidFill>
                <a:cs typeface="Arial" panose="020B0604020202020204" pitchFamily="34" charset="0"/>
              </a:rPr>
              <a:t> </a:t>
            </a:r>
            <a:r>
              <a:rPr sz="2000" dirty="0">
                <a:solidFill>
                  <a:schemeClr val="tx1"/>
                </a:solidFill>
                <a:cs typeface="Arial" panose="020B0604020202020204" pitchFamily="34" charset="0"/>
              </a:rPr>
              <a:t>e</a:t>
            </a:r>
            <a:endParaRPr lang="pt-BR" sz="2000" dirty="0">
              <a:solidFill>
                <a:schemeClr val="tx1"/>
              </a:solidFill>
              <a:cs typeface="Arial" panose="020B0604020202020204" pitchFamily="34" charset="0"/>
            </a:endParaRPr>
          </a:p>
          <a:p>
            <a:pPr marL="12700" marR="6350" algn="just">
              <a:lnSpc>
                <a:spcPct val="114000"/>
              </a:lnSpc>
              <a:spcBef>
                <a:spcPts val="600"/>
              </a:spcBef>
            </a:pPr>
            <a:r>
              <a:rPr lang="pt-BR" sz="2000" dirty="0">
                <a:solidFill>
                  <a:schemeClr val="tx1"/>
                </a:solidFill>
                <a:cs typeface="Arial" panose="020B0604020202020204" pitchFamily="34" charset="0"/>
              </a:rPr>
              <a:t>III - </a:t>
            </a:r>
            <a:r>
              <a:rPr sz="2000" dirty="0">
                <a:solidFill>
                  <a:schemeClr val="tx1"/>
                </a:solidFill>
                <a:cs typeface="Arial" panose="020B0604020202020204" pitchFamily="34" charset="0"/>
              </a:rPr>
              <a:t>não  </a:t>
            </a:r>
            <a:r>
              <a:rPr sz="2000" spc="50" dirty="0">
                <a:solidFill>
                  <a:schemeClr val="tx1"/>
                </a:solidFill>
                <a:cs typeface="Arial" panose="020B0604020202020204" pitchFamily="34" charset="0"/>
              </a:rPr>
              <a:t> </a:t>
            </a:r>
            <a:r>
              <a:rPr sz="2000" dirty="0">
                <a:solidFill>
                  <a:schemeClr val="tx1"/>
                </a:solidFill>
                <a:cs typeface="Arial" panose="020B0604020202020204" pitchFamily="34" charset="0"/>
              </a:rPr>
              <a:t>sejam  </a:t>
            </a:r>
            <a:r>
              <a:rPr sz="2000" spc="50" dirty="0">
                <a:solidFill>
                  <a:schemeClr val="tx1"/>
                </a:solidFill>
                <a:cs typeface="Arial" panose="020B0604020202020204" pitchFamily="34" charset="0"/>
              </a:rPr>
              <a:t> </a:t>
            </a:r>
            <a:r>
              <a:rPr sz="2000" spc="-10" dirty="0">
                <a:solidFill>
                  <a:schemeClr val="tx1"/>
                </a:solidFill>
                <a:cs typeface="Arial" panose="020B0604020202020204" pitchFamily="34" charset="0"/>
              </a:rPr>
              <a:t>c</a:t>
            </a:r>
            <a:r>
              <a:rPr sz="2000" spc="-15" dirty="0">
                <a:solidFill>
                  <a:schemeClr val="tx1"/>
                </a:solidFill>
                <a:cs typeface="Arial" panose="020B0604020202020204" pitchFamily="34" charset="0"/>
              </a:rPr>
              <a:t>ô</a:t>
            </a:r>
            <a:r>
              <a:rPr sz="2000" dirty="0">
                <a:solidFill>
                  <a:schemeClr val="tx1"/>
                </a:solidFill>
                <a:cs typeface="Arial" panose="020B0604020202020204" pitchFamily="34" charset="0"/>
              </a:rPr>
              <a:t>n</a:t>
            </a:r>
            <a:r>
              <a:rPr sz="2000" spc="-10" dirty="0">
                <a:solidFill>
                  <a:schemeClr val="tx1"/>
                </a:solidFill>
                <a:cs typeface="Arial" panose="020B0604020202020204" pitchFamily="34" charset="0"/>
              </a:rPr>
              <a:t>jug</a:t>
            </a:r>
            <a:r>
              <a:rPr sz="2000" dirty="0">
                <a:solidFill>
                  <a:schemeClr val="tx1"/>
                </a:solidFill>
                <a:cs typeface="Arial" panose="020B0604020202020204" pitchFamily="34" charset="0"/>
              </a:rPr>
              <a:t>e  </a:t>
            </a:r>
            <a:r>
              <a:rPr sz="2000" spc="35" dirty="0">
                <a:solidFill>
                  <a:schemeClr val="tx1"/>
                </a:solidFill>
                <a:cs typeface="Arial" panose="020B0604020202020204" pitchFamily="34" charset="0"/>
              </a:rPr>
              <a:t> </a:t>
            </a:r>
            <a:r>
              <a:rPr sz="2000" spc="-5" dirty="0">
                <a:solidFill>
                  <a:schemeClr val="tx1"/>
                </a:solidFill>
                <a:cs typeface="Arial" panose="020B0604020202020204" pitchFamily="34" charset="0"/>
              </a:rPr>
              <a:t>o</a:t>
            </a:r>
            <a:r>
              <a:rPr sz="2000" dirty="0">
                <a:solidFill>
                  <a:schemeClr val="tx1"/>
                </a:solidFill>
                <a:cs typeface="Arial" panose="020B0604020202020204" pitchFamily="34" charset="0"/>
              </a:rPr>
              <a:t>u  </a:t>
            </a:r>
            <a:r>
              <a:rPr sz="2000" spc="50" dirty="0">
                <a:solidFill>
                  <a:schemeClr val="tx1"/>
                </a:solidFill>
                <a:cs typeface="Arial" panose="020B0604020202020204" pitchFamily="34" charset="0"/>
              </a:rPr>
              <a:t> </a:t>
            </a:r>
            <a:r>
              <a:rPr sz="2000" spc="-20" dirty="0">
                <a:solidFill>
                  <a:schemeClr val="tx1"/>
                </a:solidFill>
                <a:cs typeface="Arial" panose="020B0604020202020204" pitchFamily="34" charset="0"/>
              </a:rPr>
              <a:t>c</a:t>
            </a:r>
            <a:r>
              <a:rPr sz="2000" dirty="0">
                <a:solidFill>
                  <a:schemeClr val="tx1"/>
                </a:solidFill>
                <a:cs typeface="Arial" panose="020B0604020202020204" pitchFamily="34" charset="0"/>
              </a:rPr>
              <a:t>ompa</a:t>
            </a:r>
            <a:r>
              <a:rPr sz="2000" spc="-10" dirty="0">
                <a:solidFill>
                  <a:schemeClr val="tx1"/>
                </a:solidFill>
                <a:cs typeface="Arial" panose="020B0604020202020204" pitchFamily="34" charset="0"/>
              </a:rPr>
              <a:t>n</a:t>
            </a:r>
            <a:r>
              <a:rPr sz="2000" dirty="0">
                <a:solidFill>
                  <a:schemeClr val="tx1"/>
                </a:solidFill>
                <a:cs typeface="Arial" panose="020B0604020202020204" pitchFamily="34" charset="0"/>
              </a:rPr>
              <a:t>h</a:t>
            </a:r>
            <a:r>
              <a:rPr sz="2000" spc="-10" dirty="0">
                <a:solidFill>
                  <a:schemeClr val="tx1"/>
                </a:solidFill>
                <a:cs typeface="Arial" panose="020B0604020202020204" pitchFamily="34" charset="0"/>
              </a:rPr>
              <a:t>e</a:t>
            </a:r>
            <a:r>
              <a:rPr sz="2000" dirty="0">
                <a:solidFill>
                  <a:schemeClr val="tx1"/>
                </a:solidFill>
                <a:cs typeface="Arial" panose="020B0604020202020204" pitchFamily="34" charset="0"/>
              </a:rPr>
              <a:t>i</a:t>
            </a:r>
            <a:r>
              <a:rPr sz="2000" spc="-45" dirty="0">
                <a:solidFill>
                  <a:schemeClr val="tx1"/>
                </a:solidFill>
                <a:cs typeface="Arial" panose="020B0604020202020204" pitchFamily="34" charset="0"/>
              </a:rPr>
              <a:t>r</a:t>
            </a:r>
            <a:r>
              <a:rPr sz="2000" dirty="0">
                <a:solidFill>
                  <a:schemeClr val="tx1"/>
                </a:solidFill>
                <a:cs typeface="Arial" panose="020B0604020202020204" pitchFamily="34" charset="0"/>
              </a:rPr>
              <a:t>o  </a:t>
            </a:r>
            <a:r>
              <a:rPr sz="2000" spc="60" dirty="0">
                <a:solidFill>
                  <a:schemeClr val="tx1"/>
                </a:solidFill>
                <a:cs typeface="Arial" panose="020B0604020202020204" pitchFamily="34" charset="0"/>
              </a:rPr>
              <a:t> </a:t>
            </a:r>
            <a:r>
              <a:rPr sz="2000" dirty="0">
                <a:solidFill>
                  <a:schemeClr val="tx1"/>
                </a:solidFill>
                <a:cs typeface="Arial" panose="020B0604020202020204" pitchFamily="34" charset="0"/>
              </a:rPr>
              <a:t>de  </a:t>
            </a:r>
            <a:r>
              <a:rPr sz="2000" spc="55" dirty="0">
                <a:solidFill>
                  <a:schemeClr val="tx1"/>
                </a:solidFill>
                <a:cs typeface="Arial" panose="020B0604020202020204" pitchFamily="34" charset="0"/>
              </a:rPr>
              <a:t> </a:t>
            </a:r>
            <a:r>
              <a:rPr sz="2000" dirty="0">
                <a:solidFill>
                  <a:schemeClr val="tx1"/>
                </a:solidFill>
                <a:cs typeface="Arial" panose="020B0604020202020204" pitchFamily="34" charset="0"/>
              </a:rPr>
              <a:t>l</a:t>
            </a:r>
            <a:r>
              <a:rPr sz="2000" spc="-10" dirty="0">
                <a:solidFill>
                  <a:schemeClr val="tx1"/>
                </a:solidFill>
                <a:cs typeface="Arial" panose="020B0604020202020204" pitchFamily="34" charset="0"/>
              </a:rPr>
              <a:t>i</a:t>
            </a:r>
            <a:r>
              <a:rPr sz="2000" dirty="0">
                <a:solidFill>
                  <a:schemeClr val="tx1"/>
                </a:solidFill>
                <a:cs typeface="Arial" panose="020B0604020202020204" pitchFamily="34" charset="0"/>
              </a:rPr>
              <a:t>ci</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a</a:t>
            </a:r>
            <a:r>
              <a:rPr sz="2000" spc="-25" dirty="0">
                <a:solidFill>
                  <a:schemeClr val="tx1"/>
                </a:solidFill>
                <a:cs typeface="Arial" panose="020B0604020202020204" pitchFamily="34" charset="0"/>
              </a:rPr>
              <a:t>nt</a:t>
            </a:r>
            <a:r>
              <a:rPr sz="2000" dirty="0">
                <a:solidFill>
                  <a:schemeClr val="tx1"/>
                </a:solidFill>
                <a:cs typeface="Arial" panose="020B0604020202020204" pitchFamily="34" charset="0"/>
              </a:rPr>
              <a:t>es  </a:t>
            </a:r>
            <a:r>
              <a:rPr sz="2000" spc="55" dirty="0">
                <a:solidFill>
                  <a:schemeClr val="tx1"/>
                </a:solidFill>
                <a:cs typeface="Arial" panose="020B0604020202020204" pitchFamily="34" charset="0"/>
              </a:rPr>
              <a:t> </a:t>
            </a:r>
            <a:r>
              <a:rPr sz="2000" spc="-5" dirty="0">
                <a:solidFill>
                  <a:schemeClr val="tx1"/>
                </a:solidFill>
                <a:cs typeface="Arial" panose="020B0604020202020204" pitchFamily="34" charset="0"/>
              </a:rPr>
              <a:t>o</a:t>
            </a:r>
            <a:r>
              <a:rPr sz="2000" dirty="0">
                <a:solidFill>
                  <a:schemeClr val="tx1"/>
                </a:solidFill>
                <a:cs typeface="Arial" panose="020B0604020202020204" pitchFamily="34" charset="0"/>
              </a:rPr>
              <a:t>u  </a:t>
            </a:r>
            <a:r>
              <a:rPr sz="2000" spc="50" dirty="0">
                <a:solidFill>
                  <a:schemeClr val="tx1"/>
                </a:solidFill>
                <a:cs typeface="Arial" panose="020B0604020202020204" pitchFamily="34" charset="0"/>
              </a:rPr>
              <a:t> </a:t>
            </a:r>
            <a:r>
              <a:rPr sz="2000" spc="-20" dirty="0">
                <a:solidFill>
                  <a:schemeClr val="tx1"/>
                </a:solidFill>
                <a:cs typeface="Arial" panose="020B0604020202020204" pitchFamily="34" charset="0"/>
              </a:rPr>
              <a:t>c</a:t>
            </a:r>
            <a:r>
              <a:rPr sz="2000" dirty="0">
                <a:solidFill>
                  <a:schemeClr val="tx1"/>
                </a:solidFill>
                <a:cs typeface="Arial" panose="020B0604020202020204" pitchFamily="34" charset="0"/>
              </a:rPr>
              <a:t>o</a:t>
            </a:r>
            <a:r>
              <a:rPr sz="2000" spc="-25" dirty="0">
                <a:solidFill>
                  <a:schemeClr val="tx1"/>
                </a:solidFill>
                <a:cs typeface="Arial" panose="020B0604020202020204" pitchFamily="34" charset="0"/>
              </a:rPr>
              <a:t>n</a:t>
            </a:r>
            <a:r>
              <a:rPr sz="2000" dirty="0">
                <a:solidFill>
                  <a:schemeClr val="tx1"/>
                </a:solidFill>
                <a:cs typeface="Arial" panose="020B0604020202020204" pitchFamily="34" charset="0"/>
              </a:rPr>
              <a:t>t</a:t>
            </a:r>
            <a:r>
              <a:rPr sz="2000" spc="-40" dirty="0">
                <a:solidFill>
                  <a:schemeClr val="tx1"/>
                </a:solidFill>
                <a:cs typeface="Arial" panose="020B0604020202020204" pitchFamily="34" charset="0"/>
              </a:rPr>
              <a:t>r</a:t>
            </a:r>
            <a:r>
              <a:rPr sz="2000" spc="-25" dirty="0">
                <a:solidFill>
                  <a:schemeClr val="tx1"/>
                </a:solidFill>
                <a:cs typeface="Arial" panose="020B0604020202020204" pitchFamily="34" charset="0"/>
              </a:rPr>
              <a:t>at</a:t>
            </a:r>
            <a:r>
              <a:rPr sz="2000" dirty="0">
                <a:solidFill>
                  <a:schemeClr val="tx1"/>
                </a:solidFill>
                <a:cs typeface="Arial" panose="020B0604020202020204" pitchFamily="34" charset="0"/>
              </a:rPr>
              <a:t>ados  </a:t>
            </a:r>
            <a:r>
              <a:rPr sz="2000" spc="55" dirty="0">
                <a:solidFill>
                  <a:schemeClr val="tx1"/>
                </a:solidFill>
                <a:cs typeface="Arial" panose="020B0604020202020204" pitchFamily="34" charset="0"/>
              </a:rPr>
              <a:t> </a:t>
            </a:r>
            <a:r>
              <a:rPr sz="2000" dirty="0">
                <a:solidFill>
                  <a:schemeClr val="tx1"/>
                </a:solidFill>
                <a:cs typeface="Arial" panose="020B0604020202020204" pitchFamily="34" charset="0"/>
              </a:rPr>
              <a:t>habit</a:t>
            </a:r>
            <a:r>
              <a:rPr sz="2000" spc="-15" dirty="0">
                <a:solidFill>
                  <a:schemeClr val="tx1"/>
                </a:solidFill>
                <a:cs typeface="Arial" panose="020B0604020202020204" pitchFamily="34" charset="0"/>
              </a:rPr>
              <a:t>u</a:t>
            </a:r>
            <a:r>
              <a:rPr sz="2000" dirty="0">
                <a:solidFill>
                  <a:schemeClr val="tx1"/>
                </a:solidFill>
                <a:cs typeface="Arial" panose="020B0604020202020204" pitchFamily="34" charset="0"/>
              </a:rPr>
              <a:t>ais  </a:t>
            </a:r>
            <a:r>
              <a:rPr sz="2000" spc="55" dirty="0">
                <a:solidFill>
                  <a:schemeClr val="tx1"/>
                </a:solidFill>
                <a:cs typeface="Arial" panose="020B0604020202020204" pitchFamily="34" charset="0"/>
              </a:rPr>
              <a:t> </a:t>
            </a:r>
            <a:r>
              <a:rPr sz="2000" dirty="0">
                <a:solidFill>
                  <a:schemeClr val="tx1"/>
                </a:solidFill>
                <a:cs typeface="Arial" panose="020B0604020202020204" pitchFamily="34" charset="0"/>
              </a:rPr>
              <a:t>da A</a:t>
            </a:r>
            <a:r>
              <a:rPr sz="2000" spc="5" dirty="0">
                <a:solidFill>
                  <a:schemeClr val="tx1"/>
                </a:solidFill>
                <a:cs typeface="Arial" panose="020B0604020202020204" pitchFamily="34" charset="0"/>
              </a:rPr>
              <a:t>d</a:t>
            </a:r>
            <a:r>
              <a:rPr sz="2000" dirty="0">
                <a:solidFill>
                  <a:schemeClr val="tx1"/>
                </a:solidFill>
                <a:cs typeface="Arial" panose="020B0604020202020204" pitchFamily="34" charset="0"/>
              </a:rPr>
              <a:t>m</a:t>
            </a:r>
            <a:r>
              <a:rPr sz="2000" spc="-10" dirty="0">
                <a:solidFill>
                  <a:schemeClr val="tx1"/>
                </a:solidFill>
                <a:cs typeface="Arial" panose="020B0604020202020204" pitchFamily="34" charset="0"/>
              </a:rPr>
              <a:t>i</a:t>
            </a:r>
            <a:r>
              <a:rPr sz="2000" dirty="0">
                <a:solidFill>
                  <a:schemeClr val="tx1"/>
                </a:solidFill>
                <a:cs typeface="Arial" panose="020B0604020202020204" pitchFamily="34" charset="0"/>
              </a:rPr>
              <a:t>ni</a:t>
            </a:r>
            <a:r>
              <a:rPr sz="2000" spc="-30" dirty="0">
                <a:solidFill>
                  <a:schemeClr val="tx1"/>
                </a:solidFill>
                <a:cs typeface="Arial" panose="020B0604020202020204" pitchFamily="34" charset="0"/>
              </a:rPr>
              <a:t>s</a:t>
            </a:r>
            <a:r>
              <a:rPr sz="2000" dirty="0">
                <a:solidFill>
                  <a:schemeClr val="tx1"/>
                </a:solidFill>
                <a:cs typeface="Arial" panose="020B0604020202020204" pitchFamily="34" charset="0"/>
              </a:rPr>
              <a:t>t</a:t>
            </a:r>
            <a:r>
              <a:rPr sz="2000" spc="-40" dirty="0">
                <a:solidFill>
                  <a:schemeClr val="tx1"/>
                </a:solidFill>
                <a:cs typeface="Arial" panose="020B0604020202020204" pitchFamily="34" charset="0"/>
              </a:rPr>
              <a:t>r</a:t>
            </a:r>
            <a:r>
              <a:rPr sz="2000" dirty="0">
                <a:solidFill>
                  <a:schemeClr val="tx1"/>
                </a:solidFill>
                <a:cs typeface="Arial" panose="020B0604020202020204" pitchFamily="34" charset="0"/>
              </a:rPr>
              <a:t>a</a:t>
            </a:r>
            <a:r>
              <a:rPr sz="2000" spc="-10" dirty="0">
                <a:solidFill>
                  <a:schemeClr val="tx1"/>
                </a:solidFill>
                <a:cs typeface="Arial" panose="020B0604020202020204" pitchFamily="34" charset="0"/>
              </a:rPr>
              <a:t>ç</a:t>
            </a:r>
            <a:r>
              <a:rPr sz="2000" dirty="0">
                <a:solidFill>
                  <a:schemeClr val="tx1"/>
                </a:solidFill>
                <a:cs typeface="Arial" panose="020B0604020202020204" pitchFamily="34" charset="0"/>
              </a:rPr>
              <a:t>ão</a:t>
            </a:r>
            <a:r>
              <a:rPr sz="2000" spc="160" dirty="0">
                <a:solidFill>
                  <a:schemeClr val="tx1"/>
                </a:solidFill>
                <a:cs typeface="Arial" panose="020B0604020202020204" pitchFamily="34" charset="0"/>
              </a:rPr>
              <a:t> </a:t>
            </a:r>
            <a:r>
              <a:rPr sz="2000" dirty="0">
                <a:solidFill>
                  <a:schemeClr val="tx1"/>
                </a:solidFill>
                <a:cs typeface="Arial" panose="020B0604020202020204" pitchFamily="34" charset="0"/>
              </a:rPr>
              <a:t>nem</a:t>
            </a:r>
            <a:r>
              <a:rPr sz="2000" spc="145" dirty="0">
                <a:solidFill>
                  <a:schemeClr val="tx1"/>
                </a:solidFill>
                <a:cs typeface="Arial" panose="020B0604020202020204" pitchFamily="34" charset="0"/>
              </a:rPr>
              <a:t> </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enham</a:t>
            </a:r>
            <a:r>
              <a:rPr sz="2000" spc="145" dirty="0">
                <a:solidFill>
                  <a:schemeClr val="tx1"/>
                </a:solidFill>
                <a:cs typeface="Arial" panose="020B0604020202020204" pitchFamily="34" charset="0"/>
              </a:rPr>
              <a:t> </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om</a:t>
            </a:r>
            <a:r>
              <a:rPr sz="2000" spc="140" dirty="0">
                <a:solidFill>
                  <a:schemeClr val="tx1"/>
                </a:solidFill>
                <a:cs typeface="Arial" panose="020B0604020202020204" pitchFamily="34" charset="0"/>
              </a:rPr>
              <a:t> </a:t>
            </a:r>
            <a:r>
              <a:rPr sz="2000" dirty="0">
                <a:solidFill>
                  <a:schemeClr val="tx1"/>
                </a:solidFill>
                <a:cs typeface="Arial" panose="020B0604020202020204" pitchFamily="34" charset="0"/>
              </a:rPr>
              <a:t>e</a:t>
            </a:r>
            <a:r>
              <a:rPr sz="2000" spc="-5" dirty="0">
                <a:solidFill>
                  <a:schemeClr val="tx1"/>
                </a:solidFill>
                <a:cs typeface="Arial" panose="020B0604020202020204" pitchFamily="34" charset="0"/>
              </a:rPr>
              <a:t>l</a:t>
            </a:r>
            <a:r>
              <a:rPr sz="2000" dirty="0">
                <a:solidFill>
                  <a:schemeClr val="tx1"/>
                </a:solidFill>
                <a:cs typeface="Arial" panose="020B0604020202020204" pitchFamily="34" charset="0"/>
              </a:rPr>
              <a:t>es</a:t>
            </a:r>
            <a:r>
              <a:rPr sz="2000" spc="145" dirty="0">
                <a:solidFill>
                  <a:schemeClr val="tx1"/>
                </a:solidFill>
                <a:cs typeface="Arial" panose="020B0604020202020204" pitchFamily="34" charset="0"/>
              </a:rPr>
              <a:t> </a:t>
            </a:r>
            <a:r>
              <a:rPr sz="2000" dirty="0">
                <a:solidFill>
                  <a:schemeClr val="tx1"/>
                </a:solidFill>
                <a:cs typeface="Arial" panose="020B0604020202020204" pitchFamily="34" charset="0"/>
              </a:rPr>
              <a:t>víncu</a:t>
            </a:r>
            <a:r>
              <a:rPr sz="2000" spc="-10" dirty="0">
                <a:solidFill>
                  <a:schemeClr val="tx1"/>
                </a:solidFill>
                <a:cs typeface="Arial" panose="020B0604020202020204" pitchFamily="34" charset="0"/>
              </a:rPr>
              <a:t>l</a:t>
            </a:r>
            <a:r>
              <a:rPr sz="2000" dirty="0">
                <a:solidFill>
                  <a:schemeClr val="tx1"/>
                </a:solidFill>
                <a:cs typeface="Arial" panose="020B0604020202020204" pitchFamily="34" charset="0"/>
              </a:rPr>
              <a:t>o</a:t>
            </a:r>
            <a:r>
              <a:rPr sz="2000" spc="145" dirty="0">
                <a:solidFill>
                  <a:schemeClr val="tx1"/>
                </a:solidFill>
                <a:cs typeface="Arial" panose="020B0604020202020204" pitchFamily="34" charset="0"/>
              </a:rPr>
              <a:t> </a:t>
            </a:r>
            <a:r>
              <a:rPr sz="2000" dirty="0">
                <a:solidFill>
                  <a:schemeClr val="tx1"/>
                </a:solidFill>
                <a:cs typeface="Arial" panose="020B0604020202020204" pitchFamily="34" charset="0"/>
              </a:rPr>
              <a:t>de</a:t>
            </a:r>
            <a:r>
              <a:rPr sz="2000" spc="145" dirty="0">
                <a:solidFill>
                  <a:schemeClr val="tx1"/>
                </a:solidFill>
                <a:cs typeface="Arial" panose="020B0604020202020204" pitchFamily="34" charset="0"/>
              </a:rPr>
              <a:t> </a:t>
            </a:r>
            <a:r>
              <a:rPr sz="2000" dirty="0">
                <a:solidFill>
                  <a:schemeClr val="tx1"/>
                </a:solidFill>
                <a:cs typeface="Arial" panose="020B0604020202020204" pitchFamily="34" charset="0"/>
              </a:rPr>
              <a:t>pa</a:t>
            </a:r>
            <a:r>
              <a:rPr sz="2000" spc="-25" dirty="0">
                <a:solidFill>
                  <a:schemeClr val="tx1"/>
                </a:solidFill>
                <a:cs typeface="Arial" panose="020B0604020202020204" pitchFamily="34" charset="0"/>
              </a:rPr>
              <a:t>r</a:t>
            </a:r>
            <a:r>
              <a:rPr sz="2000" dirty="0">
                <a:solidFill>
                  <a:schemeClr val="tx1"/>
                </a:solidFill>
                <a:cs typeface="Arial" panose="020B0604020202020204" pitchFamily="34" charset="0"/>
              </a:rPr>
              <a:t>e</a:t>
            </a:r>
            <a:r>
              <a:rPr sz="2000" spc="-25" dirty="0">
                <a:solidFill>
                  <a:schemeClr val="tx1"/>
                </a:solidFill>
                <a:cs typeface="Arial" panose="020B0604020202020204" pitchFamily="34" charset="0"/>
              </a:rPr>
              <a:t>nt</a:t>
            </a:r>
            <a:r>
              <a:rPr sz="2000" dirty="0">
                <a:solidFill>
                  <a:schemeClr val="tx1"/>
                </a:solidFill>
                <a:cs typeface="Arial" panose="020B0604020202020204" pitchFamily="34" charset="0"/>
              </a:rPr>
              <a:t>es</a:t>
            </a:r>
            <a:r>
              <a:rPr sz="2000" spc="-10" dirty="0">
                <a:solidFill>
                  <a:schemeClr val="tx1"/>
                </a:solidFill>
                <a:cs typeface="Arial" panose="020B0604020202020204" pitchFamily="34" charset="0"/>
              </a:rPr>
              <a:t>c</a:t>
            </a:r>
            <a:r>
              <a:rPr sz="2000" spc="-40" dirty="0">
                <a:solidFill>
                  <a:schemeClr val="tx1"/>
                </a:solidFill>
                <a:cs typeface="Arial" panose="020B0604020202020204" pitchFamily="34" charset="0"/>
              </a:rPr>
              <a:t>o</a:t>
            </a:r>
            <a:r>
              <a:rPr sz="2000" dirty="0">
                <a:solidFill>
                  <a:schemeClr val="tx1"/>
                </a:solidFill>
                <a:cs typeface="Arial" panose="020B0604020202020204" pitchFamily="34" charset="0"/>
              </a:rPr>
              <a:t>,</a:t>
            </a:r>
            <a:r>
              <a:rPr sz="2000" spc="145" dirty="0">
                <a:solidFill>
                  <a:schemeClr val="tx1"/>
                </a:solidFill>
                <a:cs typeface="Arial" panose="020B0604020202020204" pitchFamily="34" charset="0"/>
              </a:rPr>
              <a:t> </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ol</a:t>
            </a:r>
            <a:r>
              <a:rPr sz="2000" spc="-30" dirty="0">
                <a:solidFill>
                  <a:schemeClr val="tx1"/>
                </a:solidFill>
                <a:cs typeface="Arial" panose="020B0604020202020204" pitchFamily="34" charset="0"/>
              </a:rPr>
              <a:t>a</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e</a:t>
            </a:r>
            <a:r>
              <a:rPr sz="2000" spc="-45" dirty="0">
                <a:solidFill>
                  <a:schemeClr val="tx1"/>
                </a:solidFill>
                <a:cs typeface="Arial" panose="020B0604020202020204" pitchFamily="34" charset="0"/>
              </a:rPr>
              <a:t>r</a:t>
            </a:r>
            <a:r>
              <a:rPr sz="2000" dirty="0">
                <a:solidFill>
                  <a:schemeClr val="tx1"/>
                </a:solidFill>
                <a:cs typeface="Arial" panose="020B0604020202020204" pitchFamily="34" charset="0"/>
              </a:rPr>
              <a:t>al</a:t>
            </a:r>
            <a:r>
              <a:rPr sz="2000" spc="155" dirty="0">
                <a:solidFill>
                  <a:schemeClr val="tx1"/>
                </a:solidFill>
                <a:cs typeface="Arial" panose="020B0604020202020204" pitchFamily="34" charset="0"/>
              </a:rPr>
              <a:t> </a:t>
            </a:r>
            <a:r>
              <a:rPr sz="2000" spc="-5" dirty="0">
                <a:solidFill>
                  <a:schemeClr val="tx1"/>
                </a:solidFill>
                <a:cs typeface="Arial" panose="020B0604020202020204" pitchFamily="34" charset="0"/>
              </a:rPr>
              <a:t>o</a:t>
            </a:r>
            <a:r>
              <a:rPr sz="2000" dirty="0">
                <a:solidFill>
                  <a:schemeClr val="tx1"/>
                </a:solidFill>
                <a:cs typeface="Arial" panose="020B0604020202020204" pitchFamily="34" charset="0"/>
              </a:rPr>
              <a:t>u</a:t>
            </a:r>
            <a:r>
              <a:rPr sz="2000" spc="150" dirty="0">
                <a:solidFill>
                  <a:schemeClr val="tx1"/>
                </a:solidFill>
                <a:cs typeface="Arial" panose="020B0604020202020204" pitchFamily="34" charset="0"/>
              </a:rPr>
              <a:t> </a:t>
            </a:r>
            <a:r>
              <a:rPr sz="2000" dirty="0">
                <a:solidFill>
                  <a:schemeClr val="tx1"/>
                </a:solidFill>
                <a:cs typeface="Arial" panose="020B0604020202020204" pitchFamily="34" charset="0"/>
              </a:rPr>
              <a:t>por</a:t>
            </a:r>
            <a:r>
              <a:rPr sz="2000" spc="145" dirty="0">
                <a:solidFill>
                  <a:schemeClr val="tx1"/>
                </a:solidFill>
                <a:cs typeface="Arial" panose="020B0604020202020204" pitchFamily="34" charset="0"/>
              </a:rPr>
              <a:t> </a:t>
            </a:r>
            <a:r>
              <a:rPr sz="2000" spc="-15" dirty="0">
                <a:solidFill>
                  <a:schemeClr val="tx1"/>
                </a:solidFill>
                <a:cs typeface="Arial" panose="020B0604020202020204" pitchFamily="34" charset="0"/>
              </a:rPr>
              <a:t>a</a:t>
            </a:r>
            <a:r>
              <a:rPr sz="2000" dirty="0">
                <a:solidFill>
                  <a:schemeClr val="tx1"/>
                </a:solidFill>
                <a:cs typeface="Arial" panose="020B0604020202020204" pitchFamily="34" charset="0"/>
              </a:rPr>
              <a:t>finida</a:t>
            </a:r>
            <a:r>
              <a:rPr sz="2000" spc="-15" dirty="0">
                <a:solidFill>
                  <a:schemeClr val="tx1"/>
                </a:solidFill>
                <a:cs typeface="Arial" panose="020B0604020202020204" pitchFamily="34" charset="0"/>
              </a:rPr>
              <a:t>d</a:t>
            </a:r>
            <a:r>
              <a:rPr sz="2000" dirty="0">
                <a:solidFill>
                  <a:schemeClr val="tx1"/>
                </a:solidFill>
                <a:cs typeface="Arial" panose="020B0604020202020204" pitchFamily="34" charset="0"/>
              </a:rPr>
              <a:t>e,</a:t>
            </a:r>
            <a:r>
              <a:rPr sz="2000" spc="165" dirty="0">
                <a:solidFill>
                  <a:schemeClr val="tx1"/>
                </a:solidFill>
                <a:cs typeface="Arial" panose="020B0604020202020204" pitchFamily="34" charset="0"/>
              </a:rPr>
              <a:t> </a:t>
            </a:r>
            <a:r>
              <a:rPr sz="2000" spc="-25" dirty="0">
                <a:solidFill>
                  <a:schemeClr val="tx1"/>
                </a:solidFill>
                <a:cs typeface="Arial" panose="020B0604020202020204" pitchFamily="34" charset="0"/>
              </a:rPr>
              <a:t>at</a:t>
            </a:r>
            <a:r>
              <a:rPr sz="2000" dirty="0">
                <a:solidFill>
                  <a:schemeClr val="tx1"/>
                </a:solidFill>
                <a:cs typeface="Arial" panose="020B0604020202020204" pitchFamily="34" charset="0"/>
              </a:rPr>
              <a:t>é</a:t>
            </a:r>
            <a:r>
              <a:rPr sz="2000" spc="155" dirty="0">
                <a:solidFill>
                  <a:schemeClr val="tx1"/>
                </a:solidFill>
                <a:cs typeface="Arial" panose="020B0604020202020204" pitchFamily="34" charset="0"/>
              </a:rPr>
              <a:t> </a:t>
            </a:r>
            <a:r>
              <a:rPr sz="2000" dirty="0">
                <a:solidFill>
                  <a:schemeClr val="tx1"/>
                </a:solidFill>
                <a:cs typeface="Arial" panose="020B0604020202020204" pitchFamily="34" charset="0"/>
              </a:rPr>
              <a:t>o </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e</a:t>
            </a:r>
            <a:r>
              <a:rPr sz="2000" spc="-30" dirty="0">
                <a:solidFill>
                  <a:schemeClr val="tx1"/>
                </a:solidFill>
                <a:cs typeface="Arial" panose="020B0604020202020204" pitchFamily="34" charset="0"/>
              </a:rPr>
              <a:t>r</a:t>
            </a:r>
            <a:r>
              <a:rPr sz="2000" dirty="0">
                <a:solidFill>
                  <a:schemeClr val="tx1"/>
                </a:solidFill>
                <a:cs typeface="Arial" panose="020B0604020202020204" pitchFamily="34" charset="0"/>
              </a:rPr>
              <a:t>cei</a:t>
            </a:r>
            <a:r>
              <a:rPr sz="2000" spc="-40" dirty="0">
                <a:solidFill>
                  <a:schemeClr val="tx1"/>
                </a:solidFill>
                <a:cs typeface="Arial" panose="020B0604020202020204" pitchFamily="34" charset="0"/>
              </a:rPr>
              <a:t>r</a:t>
            </a:r>
            <a:r>
              <a:rPr sz="2000" dirty="0">
                <a:solidFill>
                  <a:schemeClr val="tx1"/>
                </a:solidFill>
                <a:cs typeface="Arial" panose="020B0604020202020204" pitchFamily="34" charset="0"/>
              </a:rPr>
              <a:t>o</a:t>
            </a:r>
            <a:r>
              <a:rPr sz="2000" spc="15" dirty="0">
                <a:solidFill>
                  <a:schemeClr val="tx1"/>
                </a:solidFill>
                <a:cs typeface="Arial" panose="020B0604020202020204" pitchFamily="34" charset="0"/>
              </a:rPr>
              <a:t> </a:t>
            </a:r>
            <a:r>
              <a:rPr sz="2000" dirty="0">
                <a:solidFill>
                  <a:schemeClr val="tx1"/>
                </a:solidFill>
                <a:cs typeface="Arial" panose="020B0604020202020204" pitchFamily="34" charset="0"/>
              </a:rPr>
              <a:t>g</a:t>
            </a:r>
            <a:r>
              <a:rPr sz="2000" spc="-35" dirty="0">
                <a:solidFill>
                  <a:schemeClr val="tx1"/>
                </a:solidFill>
                <a:cs typeface="Arial" panose="020B0604020202020204" pitchFamily="34" charset="0"/>
              </a:rPr>
              <a:t>r</a:t>
            </a:r>
            <a:r>
              <a:rPr sz="2000" dirty="0">
                <a:solidFill>
                  <a:schemeClr val="tx1"/>
                </a:solidFill>
                <a:cs typeface="Arial" panose="020B0604020202020204" pitchFamily="34" charset="0"/>
              </a:rPr>
              <a:t>au,</a:t>
            </a:r>
            <a:r>
              <a:rPr sz="2000" spc="-10" dirty="0">
                <a:solidFill>
                  <a:schemeClr val="tx1"/>
                </a:solidFill>
                <a:cs typeface="Arial" panose="020B0604020202020204" pitchFamily="34" charset="0"/>
              </a:rPr>
              <a:t> </a:t>
            </a:r>
            <a:r>
              <a:rPr sz="2000" spc="-5" dirty="0">
                <a:solidFill>
                  <a:schemeClr val="tx1"/>
                </a:solidFill>
                <a:cs typeface="Arial" panose="020B0604020202020204" pitchFamily="34" charset="0"/>
              </a:rPr>
              <a:t>o</a:t>
            </a:r>
            <a:r>
              <a:rPr sz="2000" dirty="0">
                <a:solidFill>
                  <a:schemeClr val="tx1"/>
                </a:solidFill>
                <a:cs typeface="Arial" panose="020B0604020202020204" pitchFamily="34" charset="0"/>
              </a:rPr>
              <a:t>u</a:t>
            </a:r>
            <a:r>
              <a:rPr sz="2000" spc="-20" dirty="0">
                <a:solidFill>
                  <a:schemeClr val="tx1"/>
                </a:solidFill>
                <a:cs typeface="Arial" panose="020B0604020202020204" pitchFamily="34" charset="0"/>
              </a:rPr>
              <a:t> </a:t>
            </a:r>
            <a:r>
              <a:rPr sz="2000" dirty="0">
                <a:solidFill>
                  <a:schemeClr val="tx1"/>
                </a:solidFill>
                <a:cs typeface="Arial" panose="020B0604020202020204" pitchFamily="34" charset="0"/>
              </a:rPr>
              <a:t>de n</a:t>
            </a:r>
            <a:r>
              <a:rPr sz="2000" spc="-25" dirty="0">
                <a:solidFill>
                  <a:schemeClr val="tx1"/>
                </a:solidFill>
                <a:cs typeface="Arial" panose="020B0604020202020204" pitchFamily="34" charset="0"/>
              </a:rPr>
              <a:t>a</a:t>
            </a:r>
            <a:r>
              <a:rPr sz="2000" dirty="0">
                <a:solidFill>
                  <a:schemeClr val="tx1"/>
                </a:solidFill>
                <a:cs typeface="Arial" panose="020B0604020202020204" pitchFamily="34" charset="0"/>
              </a:rPr>
              <a:t>tu</a:t>
            </a:r>
            <a:r>
              <a:rPr sz="2000" spc="-25" dirty="0">
                <a:solidFill>
                  <a:schemeClr val="tx1"/>
                </a:solidFill>
                <a:cs typeface="Arial" panose="020B0604020202020204" pitchFamily="34" charset="0"/>
              </a:rPr>
              <a:t>r</a:t>
            </a:r>
            <a:r>
              <a:rPr sz="2000" spc="-30" dirty="0">
                <a:solidFill>
                  <a:schemeClr val="tx1"/>
                </a:solidFill>
                <a:cs typeface="Arial" panose="020B0604020202020204" pitchFamily="34" charset="0"/>
              </a:rPr>
              <a:t>e</a:t>
            </a:r>
            <a:r>
              <a:rPr sz="2000" spc="-40" dirty="0">
                <a:solidFill>
                  <a:schemeClr val="tx1"/>
                </a:solidFill>
                <a:cs typeface="Arial" panose="020B0604020202020204" pitchFamily="34" charset="0"/>
              </a:rPr>
              <a:t>z</a:t>
            </a:r>
            <a:r>
              <a:rPr sz="2000" dirty="0">
                <a:solidFill>
                  <a:schemeClr val="tx1"/>
                </a:solidFill>
                <a:cs typeface="Arial" panose="020B0604020202020204" pitchFamily="34" charset="0"/>
              </a:rPr>
              <a:t>a </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écni</a:t>
            </a:r>
            <a:r>
              <a:rPr sz="2000" spc="-15" dirty="0">
                <a:solidFill>
                  <a:schemeClr val="tx1"/>
                </a:solidFill>
                <a:cs typeface="Arial" panose="020B0604020202020204" pitchFamily="34" charset="0"/>
              </a:rPr>
              <a:t>c</a:t>
            </a:r>
            <a:r>
              <a:rPr sz="2000" dirty="0">
                <a:solidFill>
                  <a:schemeClr val="tx1"/>
                </a:solidFill>
                <a:cs typeface="Arial" panose="020B0604020202020204" pitchFamily="34" charset="0"/>
              </a:rPr>
              <a:t>a,</a:t>
            </a:r>
            <a:r>
              <a:rPr sz="2000" spc="10" dirty="0">
                <a:solidFill>
                  <a:schemeClr val="tx1"/>
                </a:solidFill>
                <a:cs typeface="Arial" panose="020B0604020202020204" pitchFamily="34" charset="0"/>
              </a:rPr>
              <a:t> </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om</a:t>
            </a:r>
            <a:r>
              <a:rPr sz="2000" spc="-10" dirty="0">
                <a:solidFill>
                  <a:schemeClr val="tx1"/>
                </a:solidFill>
                <a:cs typeface="Arial" panose="020B0604020202020204" pitchFamily="34" charset="0"/>
              </a:rPr>
              <a:t>e</a:t>
            </a:r>
            <a:r>
              <a:rPr sz="2000" spc="-30" dirty="0">
                <a:solidFill>
                  <a:schemeClr val="tx1"/>
                </a:solidFill>
                <a:cs typeface="Arial" panose="020B0604020202020204" pitchFamily="34" charset="0"/>
              </a:rPr>
              <a:t>r</a:t>
            </a:r>
            <a:r>
              <a:rPr sz="2000" dirty="0">
                <a:solidFill>
                  <a:schemeClr val="tx1"/>
                </a:solidFill>
                <a:cs typeface="Arial" panose="020B0604020202020204" pitchFamily="34" charset="0"/>
              </a:rPr>
              <a:t>cial,</a:t>
            </a:r>
            <a:r>
              <a:rPr sz="2000" spc="-10" dirty="0">
                <a:solidFill>
                  <a:schemeClr val="tx1"/>
                </a:solidFill>
                <a:cs typeface="Arial" panose="020B0604020202020204" pitchFamily="34" charset="0"/>
              </a:rPr>
              <a:t> </a:t>
            </a:r>
            <a:r>
              <a:rPr sz="2000" dirty="0">
                <a:solidFill>
                  <a:schemeClr val="tx1"/>
                </a:solidFill>
                <a:cs typeface="Arial" panose="020B0604020202020204" pitchFamily="34" charset="0"/>
              </a:rPr>
              <a:t>e</a:t>
            </a:r>
            <a:r>
              <a:rPr sz="2000" spc="-10" dirty="0">
                <a:solidFill>
                  <a:schemeClr val="tx1"/>
                </a:solidFill>
                <a:cs typeface="Arial" panose="020B0604020202020204" pitchFamily="34" charset="0"/>
              </a:rPr>
              <a:t>c</a:t>
            </a:r>
            <a:r>
              <a:rPr sz="2000" dirty="0">
                <a:solidFill>
                  <a:schemeClr val="tx1"/>
                </a:solidFill>
                <a:cs typeface="Arial" panose="020B0604020202020204" pitchFamily="34" charset="0"/>
              </a:rPr>
              <a:t>onôm</a:t>
            </a:r>
            <a:r>
              <a:rPr sz="2000" spc="-10" dirty="0">
                <a:solidFill>
                  <a:schemeClr val="tx1"/>
                </a:solidFill>
                <a:cs typeface="Arial" panose="020B0604020202020204" pitchFamily="34" charset="0"/>
              </a:rPr>
              <a:t>ic</a:t>
            </a:r>
            <a:r>
              <a:rPr sz="2000" dirty="0">
                <a:solidFill>
                  <a:schemeClr val="tx1"/>
                </a:solidFill>
                <a:cs typeface="Arial" panose="020B0604020202020204" pitchFamily="34" charset="0"/>
              </a:rPr>
              <a:t>a,</a:t>
            </a:r>
            <a:r>
              <a:rPr sz="2000" spc="-15" dirty="0">
                <a:solidFill>
                  <a:schemeClr val="tx1"/>
                </a:solidFill>
                <a:cs typeface="Arial" panose="020B0604020202020204" pitchFamily="34" charset="0"/>
              </a:rPr>
              <a:t> </a:t>
            </a:r>
            <a:r>
              <a:rPr sz="2000" dirty="0">
                <a:solidFill>
                  <a:schemeClr val="tx1"/>
                </a:solidFill>
                <a:cs typeface="Arial" panose="020B0604020202020204" pitchFamily="34" charset="0"/>
              </a:rPr>
              <a:t>finan</a:t>
            </a:r>
            <a:r>
              <a:rPr sz="2000" spc="5" dirty="0">
                <a:solidFill>
                  <a:schemeClr val="tx1"/>
                </a:solidFill>
                <a:cs typeface="Arial" panose="020B0604020202020204" pitchFamily="34" charset="0"/>
              </a:rPr>
              <a:t>c</a:t>
            </a:r>
            <a:r>
              <a:rPr sz="2000" dirty="0">
                <a:solidFill>
                  <a:schemeClr val="tx1"/>
                </a:solidFill>
                <a:cs typeface="Arial" panose="020B0604020202020204" pitchFamily="34" charset="0"/>
              </a:rPr>
              <a:t>e</a:t>
            </a:r>
            <a:r>
              <a:rPr sz="2000" spc="-5" dirty="0">
                <a:solidFill>
                  <a:schemeClr val="tx1"/>
                </a:solidFill>
                <a:cs typeface="Arial" panose="020B0604020202020204" pitchFamily="34" charset="0"/>
              </a:rPr>
              <a:t>i</a:t>
            </a:r>
            <a:r>
              <a:rPr sz="2000" spc="-40" dirty="0">
                <a:solidFill>
                  <a:schemeClr val="tx1"/>
                </a:solidFill>
                <a:cs typeface="Arial" panose="020B0604020202020204" pitchFamily="34" charset="0"/>
              </a:rPr>
              <a:t>r</a:t>
            </a:r>
            <a:r>
              <a:rPr sz="2000" dirty="0">
                <a:solidFill>
                  <a:schemeClr val="tx1"/>
                </a:solidFill>
                <a:cs typeface="Arial" panose="020B0604020202020204" pitchFamily="34" charset="0"/>
              </a:rPr>
              <a:t>a,</a:t>
            </a:r>
            <a:r>
              <a:rPr sz="2000" spc="5" dirty="0">
                <a:solidFill>
                  <a:schemeClr val="tx1"/>
                </a:solidFill>
                <a:cs typeface="Arial" panose="020B0604020202020204" pitchFamily="34" charset="0"/>
              </a:rPr>
              <a:t> </a:t>
            </a:r>
            <a:r>
              <a:rPr sz="2000" dirty="0">
                <a:solidFill>
                  <a:schemeClr val="tx1"/>
                </a:solidFill>
                <a:cs typeface="Arial" panose="020B0604020202020204" pitchFamily="34" charset="0"/>
              </a:rPr>
              <a:t>t</a:t>
            </a:r>
            <a:r>
              <a:rPr sz="2000" spc="-40" dirty="0">
                <a:solidFill>
                  <a:schemeClr val="tx1"/>
                </a:solidFill>
                <a:cs typeface="Arial" panose="020B0604020202020204" pitchFamily="34" charset="0"/>
              </a:rPr>
              <a:t>r</a:t>
            </a:r>
            <a:r>
              <a:rPr sz="2000" dirty="0">
                <a:solidFill>
                  <a:schemeClr val="tx1"/>
                </a:solidFill>
                <a:cs typeface="Arial" panose="020B0604020202020204" pitchFamily="34" charset="0"/>
              </a:rPr>
              <a:t>abalhi</a:t>
            </a:r>
            <a:r>
              <a:rPr sz="2000" spc="-30" dirty="0">
                <a:solidFill>
                  <a:schemeClr val="tx1"/>
                </a:solidFill>
                <a:cs typeface="Arial" panose="020B0604020202020204" pitchFamily="34" charset="0"/>
              </a:rPr>
              <a:t>s</a:t>
            </a:r>
            <a:r>
              <a:rPr sz="2000" spc="-25" dirty="0">
                <a:solidFill>
                  <a:schemeClr val="tx1"/>
                </a:solidFill>
                <a:cs typeface="Arial" panose="020B0604020202020204" pitchFamily="34" charset="0"/>
              </a:rPr>
              <a:t>t</a:t>
            </a:r>
            <a:r>
              <a:rPr sz="2000" dirty="0">
                <a:solidFill>
                  <a:schemeClr val="tx1"/>
                </a:solidFill>
                <a:cs typeface="Arial" panose="020B0604020202020204" pitchFamily="34" charset="0"/>
              </a:rPr>
              <a:t>a</a:t>
            </a:r>
            <a:r>
              <a:rPr sz="2000" spc="30" dirty="0">
                <a:solidFill>
                  <a:schemeClr val="tx1"/>
                </a:solidFill>
                <a:cs typeface="Arial" panose="020B0604020202020204" pitchFamily="34" charset="0"/>
              </a:rPr>
              <a:t> </a:t>
            </a:r>
            <a:r>
              <a:rPr sz="2000" dirty="0">
                <a:solidFill>
                  <a:schemeClr val="tx1"/>
                </a:solidFill>
                <a:cs typeface="Arial" panose="020B0604020202020204" pitchFamily="34" charset="0"/>
              </a:rPr>
              <a:t>e</a:t>
            </a:r>
            <a:r>
              <a:rPr sz="2000" spc="-10" dirty="0">
                <a:solidFill>
                  <a:schemeClr val="tx1"/>
                </a:solidFill>
                <a:cs typeface="Arial" panose="020B0604020202020204" pitchFamily="34" charset="0"/>
              </a:rPr>
              <a:t> </a:t>
            </a:r>
            <a:r>
              <a:rPr sz="2000" dirty="0">
                <a:solidFill>
                  <a:schemeClr val="tx1"/>
                </a:solidFill>
                <a:cs typeface="Arial" panose="020B0604020202020204" pitchFamily="34" charset="0"/>
              </a:rPr>
              <a:t>ci</a:t>
            </a:r>
            <a:r>
              <a:rPr sz="2000" spc="-5" dirty="0">
                <a:solidFill>
                  <a:schemeClr val="tx1"/>
                </a:solidFill>
                <a:cs typeface="Arial" panose="020B0604020202020204" pitchFamily="34" charset="0"/>
              </a:rPr>
              <a:t>v</a:t>
            </a:r>
            <a:r>
              <a:rPr sz="2000" dirty="0">
                <a:solidFill>
                  <a:schemeClr val="tx1"/>
                </a:solidFill>
                <a:cs typeface="Arial" panose="020B0604020202020204" pitchFamily="34" charset="0"/>
              </a:rPr>
              <a:t>i</a:t>
            </a:r>
            <a:r>
              <a:rPr sz="2000" spc="-10" dirty="0">
                <a:solidFill>
                  <a:schemeClr val="tx1"/>
                </a:solidFill>
                <a:cs typeface="Arial" panose="020B0604020202020204" pitchFamily="34" charset="0"/>
              </a:rPr>
              <a:t>l</a:t>
            </a:r>
            <a:r>
              <a:rPr sz="2000" dirty="0">
                <a:solidFill>
                  <a:schemeClr val="tx1"/>
                </a:solidFill>
                <a:cs typeface="Arial" panose="020B0604020202020204" pitchFamily="34" charset="0"/>
              </a:rPr>
              <a:t>.</a:t>
            </a:r>
          </a:p>
        </p:txBody>
      </p:sp>
    </p:spTree>
    <p:extLst>
      <p:ext uri="{BB962C8B-B14F-4D97-AF65-F5344CB8AC3E}">
        <p14:creationId xmlns="" xmlns:p14="http://schemas.microsoft.com/office/powerpoint/2010/main" val="306800887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Agentes da licitação e Agente de Contratação</a:t>
            </a:r>
            <a:endParaRPr lang="pt-BR" sz="3200" dirty="0">
              <a:solidFill>
                <a:srgbClr val="FFFF00"/>
              </a:solidFill>
              <a:latin typeface="Arial Black" panose="020B0A04020102020204" pitchFamily="34" charset="0"/>
            </a:endParaRPr>
          </a:p>
        </p:txBody>
      </p:sp>
      <p:sp>
        <p:nvSpPr>
          <p:cNvPr id="12" name="object 5">
            <a:extLst>
              <a:ext uri="{FF2B5EF4-FFF2-40B4-BE49-F238E27FC236}">
                <a16:creationId xmlns:a16="http://schemas.microsoft.com/office/drawing/2014/main" xmlns="" id="{5141A7E2-10A3-4BDD-9430-2DA7A624F9B4}"/>
              </a:ext>
            </a:extLst>
          </p:cNvPr>
          <p:cNvSpPr txBox="1"/>
          <p:nvPr/>
        </p:nvSpPr>
        <p:spPr>
          <a:xfrm>
            <a:off x="1126590" y="1631456"/>
            <a:ext cx="9987091" cy="3595087"/>
          </a:xfrm>
          <a:prstGeom prst="rect">
            <a:avLst/>
          </a:prstGeom>
        </p:spPr>
        <p:txBody>
          <a:bodyPr vert="horz" wrap="square" lIns="0" tIns="0" rIns="0" bIns="0" rtlCol="0">
            <a:spAutoFit/>
          </a:bodyPr>
          <a:lstStyle/>
          <a:p>
            <a:pPr algn="just">
              <a:lnSpc>
                <a:spcPct val="114000"/>
              </a:lnSpc>
              <a:spcBef>
                <a:spcPts val="1200"/>
              </a:spcBef>
            </a:pPr>
            <a:r>
              <a:rPr lang="pt-BR" sz="2200" b="0" i="0" dirty="0">
                <a:solidFill>
                  <a:schemeClr val="tx1"/>
                </a:solidFill>
                <a:effectLst/>
                <a:cs typeface="Arial" panose="020B0604020202020204" pitchFamily="34" charset="0"/>
              </a:rPr>
              <a:t>Art. 8º A licitação será conduzida por agente de contratação, pessoa designada pela autoridade competente, entre servidores efetivos ou empregados públicos dos quadros permanentes da Administração Pública, para tomar decisões, acompanhar o trâmite da licitação, dar impulso ao procedimento licitatório e executar quaisquer outras atividades necessárias ao bom andamento do certame até a homologação.</a:t>
            </a:r>
          </a:p>
          <a:p>
            <a:pPr algn="just">
              <a:lnSpc>
                <a:spcPct val="114000"/>
              </a:lnSpc>
              <a:spcBef>
                <a:spcPts val="1200"/>
              </a:spcBef>
            </a:pPr>
            <a:r>
              <a:rPr lang="pt-BR" sz="2200" b="0" i="0" dirty="0">
                <a:solidFill>
                  <a:schemeClr val="tx1"/>
                </a:solidFill>
                <a:effectLst/>
                <a:cs typeface="Arial" panose="020B0604020202020204" pitchFamily="34" charset="0"/>
              </a:rPr>
              <a:t>§ 1º O agente de contratação será auxiliado por equipe de apoio e responderá individualmente pelos atos que praticar, salvo quando induzido a erro pela atuação da equipe.</a:t>
            </a:r>
          </a:p>
        </p:txBody>
      </p:sp>
    </p:spTree>
    <p:extLst>
      <p:ext uri="{BB962C8B-B14F-4D97-AF65-F5344CB8AC3E}">
        <p14:creationId xmlns="" xmlns:p14="http://schemas.microsoft.com/office/powerpoint/2010/main" val="223081245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Agentes da licitação e Agente de Contratação</a:t>
            </a:r>
            <a:endParaRPr lang="pt-BR" sz="3200" dirty="0">
              <a:solidFill>
                <a:srgbClr val="FFFF00"/>
              </a:solidFill>
              <a:latin typeface="Arial Black" panose="020B0A04020102020204" pitchFamily="34" charset="0"/>
            </a:endParaRPr>
          </a:p>
        </p:txBody>
      </p:sp>
      <p:sp>
        <p:nvSpPr>
          <p:cNvPr id="12" name="object 5">
            <a:extLst>
              <a:ext uri="{FF2B5EF4-FFF2-40B4-BE49-F238E27FC236}">
                <a16:creationId xmlns:a16="http://schemas.microsoft.com/office/drawing/2014/main" xmlns="" id="{5141A7E2-10A3-4BDD-9430-2DA7A624F9B4}"/>
              </a:ext>
            </a:extLst>
          </p:cNvPr>
          <p:cNvSpPr txBox="1"/>
          <p:nvPr/>
        </p:nvSpPr>
        <p:spPr>
          <a:xfrm>
            <a:off x="677367" y="1285406"/>
            <a:ext cx="11220901" cy="5441041"/>
          </a:xfrm>
          <a:prstGeom prst="rect">
            <a:avLst/>
          </a:prstGeom>
        </p:spPr>
        <p:txBody>
          <a:bodyPr vert="horz" wrap="square" lIns="0" tIns="0" rIns="0" bIns="0" rtlCol="0">
            <a:spAutoFit/>
          </a:bodyPr>
          <a:lstStyle/>
          <a:p>
            <a:pPr algn="just">
              <a:lnSpc>
                <a:spcPct val="114000"/>
              </a:lnSpc>
              <a:spcBef>
                <a:spcPts val="0"/>
              </a:spcBef>
            </a:pPr>
            <a:r>
              <a:rPr lang="pt-BR" sz="2200" b="1" i="0" dirty="0">
                <a:solidFill>
                  <a:schemeClr val="tx1"/>
                </a:solidFill>
                <a:effectLst/>
                <a:cs typeface="Arial" panose="020B0604020202020204" pitchFamily="34" charset="0"/>
              </a:rPr>
              <a:t>Art. 8º </a:t>
            </a:r>
          </a:p>
          <a:p>
            <a:pPr algn="just">
              <a:lnSpc>
                <a:spcPct val="114000"/>
              </a:lnSpc>
              <a:spcBef>
                <a:spcPts val="0"/>
              </a:spcBef>
            </a:pPr>
            <a:r>
              <a:rPr lang="pt-BR" sz="2200" b="1" dirty="0">
                <a:solidFill>
                  <a:schemeClr val="tx1"/>
                </a:solidFill>
                <a:cs typeface="Arial" panose="020B0604020202020204" pitchFamily="34" charset="0"/>
              </a:rPr>
              <a:t>(...)</a:t>
            </a:r>
          </a:p>
          <a:p>
            <a:pPr algn="just">
              <a:lnSpc>
                <a:spcPct val="114000"/>
              </a:lnSpc>
              <a:spcBef>
                <a:spcPts val="0"/>
              </a:spcBef>
            </a:pPr>
            <a:r>
              <a:rPr lang="pt-BR" sz="2200" b="0" i="0" dirty="0">
                <a:solidFill>
                  <a:schemeClr val="tx1"/>
                </a:solidFill>
                <a:effectLst/>
                <a:cs typeface="Arial" panose="020B0604020202020204" pitchFamily="34" charset="0"/>
              </a:rPr>
              <a:t>§ 2º Em licitação que envolva bens ou serviços especiais, desde que observados os requisitos estabelecidos no art. 7º desta Lei, o agente de contratação poderá ser substituído por comissão de contratação formada por, no mínimo, 3 (três) membros, que responderão solidariamente por todos os atos praticados pela comissão, ressalvado o membro que expressar posição individual divergente fundamentada e registrada em ata lavrada na reunião em que houver sido tomada a decisão.</a:t>
            </a:r>
          </a:p>
          <a:p>
            <a:pPr algn="just">
              <a:lnSpc>
                <a:spcPct val="114000"/>
              </a:lnSpc>
              <a:spcBef>
                <a:spcPts val="0"/>
              </a:spcBef>
            </a:pPr>
            <a:endParaRPr lang="pt-BR" sz="400" b="0" i="0" dirty="0">
              <a:solidFill>
                <a:schemeClr val="tx1"/>
              </a:solidFill>
              <a:effectLst/>
              <a:cs typeface="Arial" panose="020B0604020202020204" pitchFamily="34" charset="0"/>
            </a:endParaRPr>
          </a:p>
          <a:p>
            <a:pPr algn="just">
              <a:lnSpc>
                <a:spcPct val="114000"/>
              </a:lnSpc>
              <a:spcBef>
                <a:spcPts val="0"/>
              </a:spcBef>
            </a:pPr>
            <a:r>
              <a:rPr lang="pt-BR" sz="2200" b="0" i="0" dirty="0">
                <a:solidFill>
                  <a:srgbClr val="000000"/>
                </a:solidFill>
                <a:effectLst/>
                <a:cs typeface="Arial" panose="020B0604020202020204" pitchFamily="34" charset="0"/>
              </a:rPr>
              <a:t>§ 3º As regras relativas à atuação do agente de contratação e da equipe de apoio, ao funcionamento da comissão de contratação e à atuação de fiscais e gestores de contratos de que trata esta Lei serão estabelecidas em regulamento, e deverá ser prevista a possibilidade de eles contarem com o apoio dos órgãos de assessoramento jurídico e de controle interno para o desempenho das funções essenciais à execução do disposto nesta Lei.</a:t>
            </a:r>
            <a:endParaRPr lang="pt-BR" sz="2200" b="0" i="0" dirty="0">
              <a:solidFill>
                <a:schemeClr val="tx1"/>
              </a:solidFill>
              <a:effectLst/>
              <a:cs typeface="Arial" panose="020B0604020202020204" pitchFamily="34" charset="0"/>
            </a:endParaRPr>
          </a:p>
        </p:txBody>
      </p:sp>
    </p:spTree>
    <p:extLst>
      <p:ext uri="{BB962C8B-B14F-4D97-AF65-F5344CB8AC3E}">
        <p14:creationId xmlns="" xmlns:p14="http://schemas.microsoft.com/office/powerpoint/2010/main" val="398972627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Agentes da licitação e Agente de Contratação</a:t>
            </a:r>
            <a:endParaRPr lang="pt-BR" sz="3200" dirty="0">
              <a:solidFill>
                <a:srgbClr val="FFFF00"/>
              </a:solidFill>
              <a:latin typeface="Arial Black" panose="020B0A04020102020204" pitchFamily="34" charset="0"/>
            </a:endParaRPr>
          </a:p>
        </p:txBody>
      </p:sp>
      <p:sp>
        <p:nvSpPr>
          <p:cNvPr id="12" name="object 5">
            <a:extLst>
              <a:ext uri="{FF2B5EF4-FFF2-40B4-BE49-F238E27FC236}">
                <a16:creationId xmlns:a16="http://schemas.microsoft.com/office/drawing/2014/main" xmlns="" id="{5141A7E2-10A3-4BDD-9430-2DA7A624F9B4}"/>
              </a:ext>
            </a:extLst>
          </p:cNvPr>
          <p:cNvSpPr txBox="1"/>
          <p:nvPr/>
        </p:nvSpPr>
        <p:spPr>
          <a:xfrm>
            <a:off x="515380" y="1670537"/>
            <a:ext cx="11161240" cy="3516925"/>
          </a:xfrm>
          <a:prstGeom prst="rect">
            <a:avLst/>
          </a:prstGeom>
        </p:spPr>
        <p:txBody>
          <a:bodyPr vert="horz" wrap="square" lIns="0" tIns="0" rIns="0" bIns="0" rtlCol="0">
            <a:spAutoFit/>
          </a:bodyPr>
          <a:lstStyle/>
          <a:p>
            <a:pPr algn="just">
              <a:lnSpc>
                <a:spcPct val="114000"/>
              </a:lnSpc>
              <a:spcBef>
                <a:spcPts val="1200"/>
              </a:spcBef>
            </a:pPr>
            <a:r>
              <a:rPr lang="pt-BR" sz="2200" b="1" i="0" dirty="0">
                <a:solidFill>
                  <a:srgbClr val="000000"/>
                </a:solidFill>
                <a:effectLst/>
                <a:cs typeface="Arial" panose="020B0604020202020204" pitchFamily="34" charset="0"/>
              </a:rPr>
              <a:t>Art. 8º </a:t>
            </a:r>
          </a:p>
          <a:p>
            <a:pPr algn="just">
              <a:lnSpc>
                <a:spcPct val="114000"/>
              </a:lnSpc>
              <a:spcBef>
                <a:spcPts val="1200"/>
              </a:spcBef>
            </a:pPr>
            <a:r>
              <a:rPr lang="pt-BR" sz="2200" dirty="0">
                <a:solidFill>
                  <a:srgbClr val="000000"/>
                </a:solidFill>
                <a:cs typeface="Arial" panose="020B0604020202020204" pitchFamily="34" charset="0"/>
              </a:rPr>
              <a:t>(...)</a:t>
            </a:r>
          </a:p>
          <a:p>
            <a:pPr algn="just">
              <a:lnSpc>
                <a:spcPct val="114000"/>
              </a:lnSpc>
              <a:spcBef>
                <a:spcPts val="1200"/>
              </a:spcBef>
            </a:pPr>
            <a:r>
              <a:rPr lang="pt-BR" sz="2200" b="0" i="0" dirty="0">
                <a:solidFill>
                  <a:srgbClr val="000000"/>
                </a:solidFill>
                <a:effectLst/>
                <a:cs typeface="Arial" panose="020B0604020202020204" pitchFamily="34" charset="0"/>
              </a:rPr>
              <a:t>§ 4º Em licitação que envolva bens ou serviços especiais cujo objeto não seja rotineiramente contratado pela Administração, poderá ser contratado, por prazo determinado, serviço de empresa ou de profissional especializado para assessorar os agentes públicos responsáveis pela condução da licitação.</a:t>
            </a:r>
          </a:p>
          <a:p>
            <a:pPr algn="just">
              <a:lnSpc>
                <a:spcPct val="114000"/>
              </a:lnSpc>
              <a:spcBef>
                <a:spcPts val="1200"/>
              </a:spcBef>
            </a:pPr>
            <a:r>
              <a:rPr lang="pt-BR" sz="2200" b="0" i="0" dirty="0">
                <a:solidFill>
                  <a:srgbClr val="000000"/>
                </a:solidFill>
                <a:effectLst/>
                <a:cs typeface="Arial" panose="020B0604020202020204" pitchFamily="34" charset="0"/>
              </a:rPr>
              <a:t>§ 5º Em licitação na modalidade pregão, o agente responsável pela condução do certame será designado pregoeiro.</a:t>
            </a:r>
          </a:p>
        </p:txBody>
      </p:sp>
    </p:spTree>
    <p:extLst>
      <p:ext uri="{BB962C8B-B14F-4D97-AF65-F5344CB8AC3E}">
        <p14:creationId xmlns="" xmlns:p14="http://schemas.microsoft.com/office/powerpoint/2010/main" val="215429529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PLANEJAMENTO DAS CONTRATAÇÕES </a:t>
            </a:r>
          </a:p>
        </p:txBody>
      </p:sp>
      <p:pic>
        <p:nvPicPr>
          <p:cNvPr id="3079"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pic>
        <p:nvPicPr>
          <p:cNvPr id="8" name="Picture 2"/>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11" name="CaixaDeTexto 10">
            <a:extLst>
              <a:ext uri="{FF2B5EF4-FFF2-40B4-BE49-F238E27FC236}">
                <a16:creationId xmlns:a16="http://schemas.microsoft.com/office/drawing/2014/main" xmlns="" id="{5A9115D8-C227-485B-A180-F8A58FF57011}"/>
              </a:ext>
            </a:extLst>
          </p:cNvPr>
          <p:cNvSpPr txBox="1"/>
          <p:nvPr/>
        </p:nvSpPr>
        <p:spPr>
          <a:xfrm>
            <a:off x="1103710" y="1556792"/>
            <a:ext cx="9927430" cy="4616648"/>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just">
              <a:lnSpc>
                <a:spcPct val="150000"/>
              </a:lnSpc>
            </a:pPr>
            <a:r>
              <a:rPr lang="pt-BR" sz="2400" b="1" dirty="0" err="1">
                <a:solidFill>
                  <a:schemeClr val="tx1"/>
                </a:solidFill>
              </a:rPr>
              <a:t>DIEx</a:t>
            </a:r>
            <a:r>
              <a:rPr lang="pt-BR" sz="2400" b="1" dirty="0">
                <a:solidFill>
                  <a:schemeClr val="tx1"/>
                </a:solidFill>
              </a:rPr>
              <a:t> Nº 18-S1/11º </a:t>
            </a:r>
            <a:r>
              <a:rPr lang="pt-BR" sz="2400" b="1" dirty="0" err="1">
                <a:solidFill>
                  <a:schemeClr val="tx1"/>
                </a:solidFill>
              </a:rPr>
              <a:t>CGCFEx</a:t>
            </a:r>
            <a:r>
              <a:rPr lang="pt-BR" sz="2400" b="1" dirty="0">
                <a:solidFill>
                  <a:schemeClr val="tx1"/>
                </a:solidFill>
              </a:rPr>
              <a:t> – CIRCULAR, de 26 JAN 22</a:t>
            </a:r>
          </a:p>
          <a:p>
            <a:pPr algn="just">
              <a:lnSpc>
                <a:spcPct val="150000"/>
              </a:lnSpc>
            </a:pPr>
            <a:r>
              <a:rPr lang="pt-BR" sz="2400" b="1" dirty="0">
                <a:solidFill>
                  <a:schemeClr val="tx1"/>
                </a:solidFill>
              </a:rPr>
              <a:t>Assunto: agente de contratação - levantamento de informações</a:t>
            </a:r>
          </a:p>
          <a:p>
            <a:pPr algn="just"/>
            <a:endParaRPr lang="pt-BR" sz="2400" b="1" dirty="0">
              <a:solidFill>
                <a:schemeClr val="tx1"/>
              </a:solidFill>
              <a:cs typeface="Arial" panose="020B0604020202020204" pitchFamily="34" charset="0"/>
            </a:endParaRPr>
          </a:p>
          <a:p>
            <a:pPr algn="just">
              <a:lnSpc>
                <a:spcPct val="150000"/>
              </a:lnSpc>
            </a:pPr>
            <a:r>
              <a:rPr lang="pt-BR" sz="2400" dirty="0">
                <a:solidFill>
                  <a:schemeClr val="tx1"/>
                </a:solidFill>
                <a:cs typeface="Arial" panose="020B0604020202020204" pitchFamily="34" charset="0"/>
              </a:rPr>
              <a:t>1. </a:t>
            </a:r>
            <a:r>
              <a:rPr lang="pt-BR" sz="2400" b="0" i="0" dirty="0">
                <a:solidFill>
                  <a:srgbClr val="000000"/>
                </a:solidFill>
                <a:effectLst/>
                <a:cs typeface="Arial" panose="020B0604020202020204" pitchFamily="34" charset="0"/>
              </a:rPr>
              <a:t>Sobre a impossibilidade de designação de militares temporários para função de agente de contratação/pregoeiro, este Centro solicita informações sobre os principais óbices/dificuldades na implementação da Lei nº 14.133, de 1º de abril de 2021, a partir da revogação da Lei nº 866, de 23 de junho de 1993</a:t>
            </a:r>
            <a:r>
              <a:rPr lang="pt-BR" sz="2400" b="0" i="0" dirty="0">
                <a:solidFill>
                  <a:srgbClr val="000000"/>
                </a:solidFill>
                <a:effectLst/>
                <a:latin typeface="Calibri" panose="020F0502020204030204" pitchFamily="34" charset="0"/>
              </a:rPr>
              <a:t>.</a:t>
            </a:r>
          </a:p>
          <a:p>
            <a:pPr algn="just"/>
            <a:endParaRPr lang="pt-BR" dirty="0">
              <a:solidFill>
                <a:schemeClr val="tx1"/>
              </a:solidFill>
            </a:endParaRPr>
          </a:p>
        </p:txBody>
      </p:sp>
    </p:spTree>
    <p:extLst>
      <p:ext uri="{BB962C8B-B14F-4D97-AF65-F5344CB8AC3E}">
        <p14:creationId xmlns="" xmlns:p14="http://schemas.microsoft.com/office/powerpoint/2010/main" val="741799566"/>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PLANEJAMENTO DAS CONTRATAÇÕES </a:t>
            </a:r>
          </a:p>
        </p:txBody>
      </p:sp>
      <p:pic>
        <p:nvPicPr>
          <p:cNvPr id="3079"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pic>
        <p:nvPicPr>
          <p:cNvPr id="7"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pic>
        <p:nvPicPr>
          <p:cNvPr id="8" name="Picture 2"/>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11" name="CaixaDeTexto 10">
            <a:extLst>
              <a:ext uri="{FF2B5EF4-FFF2-40B4-BE49-F238E27FC236}">
                <a16:creationId xmlns:a16="http://schemas.microsoft.com/office/drawing/2014/main" xmlns="" id="{5A9115D8-C227-485B-A180-F8A58FF57011}"/>
              </a:ext>
            </a:extLst>
          </p:cNvPr>
          <p:cNvSpPr txBox="1"/>
          <p:nvPr/>
        </p:nvSpPr>
        <p:spPr>
          <a:xfrm>
            <a:off x="863550" y="1412776"/>
            <a:ext cx="10392890" cy="4575035"/>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just">
              <a:lnSpc>
                <a:spcPct val="114000"/>
              </a:lnSpc>
              <a:spcBef>
                <a:spcPts val="600"/>
              </a:spcBef>
            </a:pPr>
            <a:r>
              <a:rPr lang="pt-BR" sz="2400" dirty="0">
                <a:solidFill>
                  <a:schemeClr val="tx1"/>
                </a:solidFill>
                <a:cs typeface="Arial" panose="020B0604020202020204" pitchFamily="34" charset="0"/>
              </a:rPr>
              <a:t>2. </a:t>
            </a:r>
            <a:r>
              <a:rPr lang="pt-BR" sz="2400" b="0" i="0" dirty="0">
                <a:solidFill>
                  <a:srgbClr val="000000"/>
                </a:solidFill>
                <a:effectLst/>
                <a:cs typeface="Arial" panose="020B0604020202020204" pitchFamily="34" charset="0"/>
              </a:rPr>
              <a:t>Neste contexto, cumpre ressaltar alguns pontos que suscitaram dúvidas:</a:t>
            </a:r>
          </a:p>
          <a:p>
            <a:pPr algn="just">
              <a:lnSpc>
                <a:spcPct val="114000"/>
              </a:lnSpc>
              <a:spcBef>
                <a:spcPts val="600"/>
              </a:spcBef>
            </a:pPr>
            <a:r>
              <a:rPr lang="pt-BR" sz="2400" b="0" i="0" dirty="0">
                <a:solidFill>
                  <a:srgbClr val="000000"/>
                </a:solidFill>
                <a:effectLst/>
                <a:cs typeface="Arial" panose="020B0604020202020204" pitchFamily="34" charset="0"/>
              </a:rPr>
              <a:t>a. não há impedimento que o Chefe da SALC seja militar temporário, o qual apenas não poderá atuar como agente de contratação;</a:t>
            </a:r>
          </a:p>
          <a:p>
            <a:pPr algn="just">
              <a:lnSpc>
                <a:spcPct val="114000"/>
              </a:lnSpc>
              <a:spcBef>
                <a:spcPts val="600"/>
              </a:spcBef>
            </a:pPr>
            <a:r>
              <a:rPr lang="pt-BR" sz="2400" b="0" i="0" dirty="0">
                <a:solidFill>
                  <a:srgbClr val="000000"/>
                </a:solidFill>
                <a:effectLst/>
                <a:cs typeface="Arial" panose="020B0604020202020204" pitchFamily="34" charset="0"/>
              </a:rPr>
              <a:t>b. para os processos de dispensa/inexigibilidade de licitação, não há necessidade de designação de agente de contratação, assim podem ser conduzidos por militares temporários; e</a:t>
            </a:r>
          </a:p>
          <a:p>
            <a:pPr algn="just">
              <a:lnSpc>
                <a:spcPct val="114000"/>
              </a:lnSpc>
              <a:spcBef>
                <a:spcPts val="600"/>
              </a:spcBef>
            </a:pPr>
            <a:r>
              <a:rPr lang="pt-BR" sz="2400" b="0" i="0" dirty="0">
                <a:solidFill>
                  <a:srgbClr val="000000"/>
                </a:solidFill>
                <a:effectLst/>
                <a:cs typeface="Arial" panose="020B0604020202020204" pitchFamily="34" charset="0"/>
              </a:rPr>
              <a:t>c. as capacitações relacionadas ao tema, realizadas no ano de 2022, pelo </a:t>
            </a:r>
            <a:r>
              <a:rPr lang="pt-BR" sz="2400" b="0" i="0" dirty="0" err="1">
                <a:solidFill>
                  <a:srgbClr val="000000"/>
                </a:solidFill>
                <a:effectLst/>
                <a:cs typeface="Arial" panose="020B0604020202020204" pitchFamily="34" charset="0"/>
              </a:rPr>
              <a:t>IEFEx</a:t>
            </a:r>
            <a:r>
              <a:rPr lang="pt-BR" sz="2400" b="0" i="0" dirty="0">
                <a:solidFill>
                  <a:srgbClr val="000000"/>
                </a:solidFill>
                <a:effectLst/>
                <a:cs typeface="Arial" panose="020B0604020202020204" pitchFamily="34" charset="0"/>
              </a:rPr>
              <a:t>, priorizarão os militares de carreira a fim de viabilizar a implementação da Lei nº 14.133, de 2021.</a:t>
            </a:r>
          </a:p>
          <a:p>
            <a:pPr algn="just">
              <a:lnSpc>
                <a:spcPct val="114000"/>
              </a:lnSpc>
              <a:spcBef>
                <a:spcPts val="600"/>
              </a:spcBef>
            </a:pPr>
            <a:r>
              <a:rPr lang="pt-BR" sz="2400" dirty="0">
                <a:solidFill>
                  <a:srgbClr val="000000"/>
                </a:solidFill>
                <a:cs typeface="Arial" panose="020B0604020202020204" pitchFamily="34" charset="0"/>
              </a:rPr>
              <a:t>(...)</a:t>
            </a:r>
            <a:endParaRPr lang="pt-BR" dirty="0">
              <a:solidFill>
                <a:schemeClr val="tx1"/>
              </a:solidFill>
              <a:cs typeface="Arial" panose="020B0604020202020204" pitchFamily="34" charset="0"/>
            </a:endParaRPr>
          </a:p>
        </p:txBody>
      </p:sp>
    </p:spTree>
    <p:extLst>
      <p:ext uri="{BB962C8B-B14F-4D97-AF65-F5344CB8AC3E}">
        <p14:creationId xmlns="" xmlns:p14="http://schemas.microsoft.com/office/powerpoint/2010/main" val="33994984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3" name="CaixaDeTexto 2">
            <a:extLst>
              <a:ext uri="{FF2B5EF4-FFF2-40B4-BE49-F238E27FC236}">
                <a16:creationId xmlns:a16="http://schemas.microsoft.com/office/drawing/2014/main" xmlns="" id="{5BC4A320-3FCF-4B5B-BE30-1765EC9D92D3}"/>
              </a:ext>
            </a:extLst>
          </p:cNvPr>
          <p:cNvSpPr txBox="1"/>
          <p:nvPr/>
        </p:nvSpPr>
        <p:spPr>
          <a:xfrm>
            <a:off x="1103710" y="1198679"/>
            <a:ext cx="4577494" cy="461665"/>
          </a:xfrm>
          <a:prstGeom prst="rect">
            <a:avLst/>
          </a:prstGeom>
          <a:noFill/>
        </p:spPr>
        <p:txBody>
          <a:bodyPr wrap="square" rtlCol="0">
            <a:spAutoFit/>
          </a:bodyPr>
          <a:lstStyle/>
          <a:p>
            <a:r>
              <a:rPr lang="pt-BR" sz="2400" dirty="0">
                <a:solidFill>
                  <a:srgbClr val="0000CC"/>
                </a:solidFill>
                <a:latin typeface="Arial Black" panose="020B0A04020102020204" pitchFamily="34" charset="0"/>
              </a:rPr>
              <a:t>MODALIDADES</a:t>
            </a:r>
            <a:endParaRPr lang="pt-BR" sz="2800" dirty="0">
              <a:solidFill>
                <a:srgbClr val="0000CC"/>
              </a:solidFill>
              <a:latin typeface="Arial Black" panose="020B0A04020102020204" pitchFamily="34" charset="0"/>
            </a:endParaRPr>
          </a:p>
        </p:txBody>
      </p:sp>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MODALIDADES</a:t>
            </a:r>
          </a:p>
        </p:txBody>
      </p:sp>
      <p:graphicFrame>
        <p:nvGraphicFramePr>
          <p:cNvPr id="12" name="object 2">
            <a:extLst>
              <a:ext uri="{FF2B5EF4-FFF2-40B4-BE49-F238E27FC236}">
                <a16:creationId xmlns:a16="http://schemas.microsoft.com/office/drawing/2014/main" xmlns="" id="{A66A9826-5D14-4AE8-A32E-C8E7FE3A8F44}"/>
              </a:ext>
            </a:extLst>
          </p:cNvPr>
          <p:cNvGraphicFramePr>
            <a:graphicFrameLocks noGrp="1"/>
          </p:cNvGraphicFramePr>
          <p:nvPr>
            <p:extLst>
              <p:ext uri="{D42A27DB-BD31-4B8C-83A1-F6EECF244321}">
                <p14:modId xmlns="" xmlns:p14="http://schemas.microsoft.com/office/powerpoint/2010/main" val="485849738"/>
              </p:ext>
            </p:extLst>
          </p:nvPr>
        </p:nvGraphicFramePr>
        <p:xfrm>
          <a:off x="899555" y="1853247"/>
          <a:ext cx="10309013" cy="3456303"/>
        </p:xfrm>
        <a:graphic>
          <a:graphicData uri="http://schemas.openxmlformats.org/drawingml/2006/table">
            <a:tbl>
              <a:tblPr firstRow="1" bandRow="1">
                <a:tableStyleId>{2D5ABB26-0587-4C30-8999-92F81FD0307C}</a:tableStyleId>
              </a:tblPr>
              <a:tblGrid>
                <a:gridCol w="5135749">
                  <a:extLst>
                    <a:ext uri="{9D8B030D-6E8A-4147-A177-3AD203B41FA5}">
                      <a16:colId xmlns:a16="http://schemas.microsoft.com/office/drawing/2014/main" xmlns="" val="20000"/>
                    </a:ext>
                  </a:extLst>
                </a:gridCol>
                <a:gridCol w="5173264">
                  <a:extLst>
                    <a:ext uri="{9D8B030D-6E8A-4147-A177-3AD203B41FA5}">
                      <a16:colId xmlns:a16="http://schemas.microsoft.com/office/drawing/2014/main" xmlns="" val="20001"/>
                    </a:ext>
                  </a:extLst>
                </a:gridCol>
              </a:tblGrid>
              <a:tr h="393731">
                <a:tc>
                  <a:txBody>
                    <a:bodyPr/>
                    <a:lstStyle/>
                    <a:p>
                      <a:pPr marL="941069">
                        <a:lnSpc>
                          <a:spcPct val="100000"/>
                        </a:lnSpc>
                      </a:pPr>
                      <a:r>
                        <a:rPr sz="2400" b="1" dirty="0">
                          <a:solidFill>
                            <a:srgbClr val="FFFFFF"/>
                          </a:solidFill>
                          <a:latin typeface="Calibri"/>
                          <a:cs typeface="Calibri"/>
                        </a:rPr>
                        <a:t>L</a:t>
                      </a:r>
                      <a:r>
                        <a:rPr sz="2400" b="1" spc="5" dirty="0">
                          <a:solidFill>
                            <a:srgbClr val="FFFFFF"/>
                          </a:solidFill>
                          <a:latin typeface="Calibri"/>
                          <a:cs typeface="Calibri"/>
                        </a:rPr>
                        <a:t>e</a:t>
                      </a:r>
                      <a:r>
                        <a:rPr sz="2400" b="1" dirty="0">
                          <a:solidFill>
                            <a:srgbClr val="FFFFFF"/>
                          </a:solidFill>
                          <a:latin typeface="Calibri"/>
                          <a:cs typeface="Calibri"/>
                        </a:rPr>
                        <a:t>i</a:t>
                      </a:r>
                      <a:r>
                        <a:rPr sz="2400" b="1" spc="-20" dirty="0">
                          <a:solidFill>
                            <a:srgbClr val="FFFFFF"/>
                          </a:solidFill>
                          <a:latin typeface="Calibri"/>
                          <a:cs typeface="Calibri"/>
                        </a:rPr>
                        <a:t> </a:t>
                      </a:r>
                      <a:r>
                        <a:rPr sz="2400" b="1" dirty="0">
                          <a:solidFill>
                            <a:srgbClr val="FFFFFF"/>
                          </a:solidFill>
                          <a:latin typeface="Calibri"/>
                          <a:cs typeface="Calibri"/>
                        </a:rPr>
                        <a:t>8</a:t>
                      </a:r>
                      <a:r>
                        <a:rPr sz="2400" b="1" spc="-10" dirty="0">
                          <a:solidFill>
                            <a:srgbClr val="FFFFFF"/>
                          </a:solidFill>
                          <a:latin typeface="Calibri"/>
                          <a:cs typeface="Calibri"/>
                        </a:rPr>
                        <a:t>.</a:t>
                      </a:r>
                      <a:r>
                        <a:rPr sz="2400" b="1" dirty="0">
                          <a:solidFill>
                            <a:srgbClr val="FFFFFF"/>
                          </a:solidFill>
                          <a:latin typeface="Calibri"/>
                          <a:cs typeface="Calibri"/>
                        </a:rPr>
                        <a:t>6</a:t>
                      </a:r>
                      <a:r>
                        <a:rPr sz="2400" b="1" spc="-10" dirty="0">
                          <a:solidFill>
                            <a:srgbClr val="FFFFFF"/>
                          </a:solidFill>
                          <a:latin typeface="Calibri"/>
                          <a:cs typeface="Calibri"/>
                        </a:rPr>
                        <a:t>6</a:t>
                      </a:r>
                      <a:r>
                        <a:rPr sz="2400" b="1" dirty="0">
                          <a:solidFill>
                            <a:srgbClr val="FFFFFF"/>
                          </a:solidFill>
                          <a:latin typeface="Calibri"/>
                          <a:cs typeface="Calibri"/>
                        </a:rPr>
                        <a:t>6/</a:t>
                      </a:r>
                      <a:r>
                        <a:rPr sz="2400" b="1" spc="-10" dirty="0">
                          <a:solidFill>
                            <a:srgbClr val="FFFFFF"/>
                          </a:solidFill>
                          <a:latin typeface="Calibri"/>
                          <a:cs typeface="Calibri"/>
                        </a:rPr>
                        <a:t>1</a:t>
                      </a:r>
                      <a:r>
                        <a:rPr sz="2400" b="1" dirty="0">
                          <a:solidFill>
                            <a:srgbClr val="FFFFFF"/>
                          </a:solidFill>
                          <a:latin typeface="Calibri"/>
                          <a:cs typeface="Calibri"/>
                        </a:rPr>
                        <a:t>9</a:t>
                      </a:r>
                      <a:r>
                        <a:rPr sz="2400" b="1" spc="-10" dirty="0">
                          <a:solidFill>
                            <a:srgbClr val="FFFFFF"/>
                          </a:solidFill>
                          <a:latin typeface="Calibri"/>
                          <a:cs typeface="Calibri"/>
                        </a:rPr>
                        <a:t>9</a:t>
                      </a:r>
                      <a:r>
                        <a:rPr sz="2400" b="1" dirty="0">
                          <a:solidFill>
                            <a:srgbClr val="FFFFFF"/>
                          </a:solidFill>
                          <a:latin typeface="Calibri"/>
                          <a:cs typeface="Calibri"/>
                        </a:rPr>
                        <a:t>3 (</a:t>
                      </a:r>
                      <a:r>
                        <a:rPr sz="2400" b="1" spc="-10" dirty="0">
                          <a:solidFill>
                            <a:srgbClr val="FFFFFF"/>
                          </a:solidFill>
                          <a:latin typeface="Calibri"/>
                          <a:cs typeface="Calibri"/>
                        </a:rPr>
                        <a:t>c</a:t>
                      </a:r>
                      <a:r>
                        <a:rPr sz="2400" b="1" dirty="0">
                          <a:solidFill>
                            <a:srgbClr val="FFFFFF"/>
                          </a:solidFill>
                          <a:latin typeface="Calibri"/>
                          <a:cs typeface="Calibri"/>
                        </a:rPr>
                        <a:t>o</a:t>
                      </a:r>
                      <a:r>
                        <a:rPr sz="2400" b="1" spc="5" dirty="0">
                          <a:solidFill>
                            <a:srgbClr val="FFFFFF"/>
                          </a:solidFill>
                          <a:latin typeface="Calibri"/>
                          <a:cs typeface="Calibri"/>
                        </a:rPr>
                        <a:t>m</a:t>
                      </a:r>
                      <a:r>
                        <a:rPr sz="2400" b="1" dirty="0">
                          <a:solidFill>
                            <a:srgbClr val="FFFFFF"/>
                          </a:solidFill>
                          <a:latin typeface="Calibri"/>
                          <a:cs typeface="Calibri"/>
                        </a:rPr>
                        <a:t>o</a:t>
                      </a:r>
                      <a:r>
                        <a:rPr sz="2400" b="1" spc="-25" dirty="0">
                          <a:solidFill>
                            <a:srgbClr val="FFFFFF"/>
                          </a:solidFill>
                          <a:latin typeface="Calibri"/>
                          <a:cs typeface="Calibri"/>
                        </a:rPr>
                        <a:t> </a:t>
                      </a:r>
                      <a:r>
                        <a:rPr sz="2400" b="1" spc="-100" dirty="0">
                          <a:solidFill>
                            <a:srgbClr val="FFFFFF"/>
                          </a:solidFill>
                          <a:latin typeface="Calibri"/>
                          <a:cs typeface="Calibri"/>
                        </a:rPr>
                        <a:t>“</a:t>
                      </a:r>
                      <a:r>
                        <a:rPr sz="2400" b="1" dirty="0">
                          <a:solidFill>
                            <a:srgbClr val="FFFFFF"/>
                          </a:solidFill>
                          <a:latin typeface="Calibri"/>
                          <a:cs typeface="Calibri"/>
                        </a:rPr>
                        <a:t>e</a:t>
                      </a:r>
                      <a:r>
                        <a:rPr sz="2400" b="1" spc="-45" dirty="0">
                          <a:solidFill>
                            <a:srgbClr val="FFFFFF"/>
                          </a:solidFill>
                          <a:latin typeface="Calibri"/>
                          <a:cs typeface="Calibri"/>
                        </a:rPr>
                        <a:t>r</a:t>
                      </a:r>
                      <a:r>
                        <a:rPr sz="2400" b="1" dirty="0">
                          <a:solidFill>
                            <a:srgbClr val="FFFFFF"/>
                          </a:solidFill>
                          <a:latin typeface="Calibri"/>
                          <a:cs typeface="Calibri"/>
                        </a:rPr>
                        <a:t>a”)</a:t>
                      </a:r>
                      <a:endParaRPr sz="2400" dirty="0">
                        <a:latin typeface="Calibri"/>
                        <a:cs typeface="Calibri"/>
                      </a:endParaRPr>
                    </a:p>
                  </a:txBody>
                  <a:tcPr marL="0" marR="0" marT="0" marB="0">
                    <a:lnR w="12700">
                      <a:solidFill>
                        <a:srgbClr val="8496AF"/>
                      </a:solidFill>
                      <a:prstDash val="solid"/>
                    </a:lnR>
                    <a:solidFill>
                      <a:srgbClr val="C00000"/>
                    </a:solidFill>
                  </a:tcPr>
                </a:tc>
                <a:tc>
                  <a:txBody>
                    <a:bodyPr/>
                    <a:lstStyle/>
                    <a:p>
                      <a:pPr marL="433705">
                        <a:lnSpc>
                          <a:spcPct val="100000"/>
                        </a:lnSpc>
                      </a:pPr>
                      <a:r>
                        <a:rPr sz="2400" b="1" dirty="0">
                          <a:solidFill>
                            <a:srgbClr val="FFFFFF"/>
                          </a:solidFill>
                          <a:latin typeface="Calibri"/>
                          <a:cs typeface="Calibri"/>
                        </a:rPr>
                        <a:t>No</a:t>
                      </a:r>
                      <a:r>
                        <a:rPr sz="2400" b="1" spc="-35" dirty="0">
                          <a:solidFill>
                            <a:srgbClr val="FFFFFF"/>
                          </a:solidFill>
                          <a:latin typeface="Calibri"/>
                          <a:cs typeface="Calibri"/>
                        </a:rPr>
                        <a:t>v</a:t>
                      </a:r>
                      <a:r>
                        <a:rPr sz="2400" b="1" dirty="0">
                          <a:solidFill>
                            <a:srgbClr val="FFFFFF"/>
                          </a:solidFill>
                          <a:latin typeface="Calibri"/>
                          <a:cs typeface="Calibri"/>
                        </a:rPr>
                        <a:t>a</a:t>
                      </a:r>
                      <a:r>
                        <a:rPr sz="2400" b="1" spc="-15" dirty="0">
                          <a:solidFill>
                            <a:srgbClr val="FFFFFF"/>
                          </a:solidFill>
                          <a:latin typeface="Calibri"/>
                          <a:cs typeface="Calibri"/>
                        </a:rPr>
                        <a:t> </a:t>
                      </a:r>
                      <a:r>
                        <a:rPr sz="2400" b="1" dirty="0">
                          <a:solidFill>
                            <a:srgbClr val="FFFFFF"/>
                          </a:solidFill>
                          <a:latin typeface="Calibri"/>
                          <a:cs typeface="Calibri"/>
                        </a:rPr>
                        <a:t>L</a:t>
                      </a:r>
                      <a:r>
                        <a:rPr sz="2400" b="1" spc="5" dirty="0">
                          <a:solidFill>
                            <a:srgbClr val="FFFFFF"/>
                          </a:solidFill>
                          <a:latin typeface="Calibri"/>
                          <a:cs typeface="Calibri"/>
                        </a:rPr>
                        <a:t>e</a:t>
                      </a:r>
                      <a:r>
                        <a:rPr sz="2400" b="1" dirty="0">
                          <a:solidFill>
                            <a:srgbClr val="FFFFFF"/>
                          </a:solidFill>
                          <a:latin typeface="Calibri"/>
                          <a:cs typeface="Calibri"/>
                        </a:rPr>
                        <a:t>i</a:t>
                      </a:r>
                      <a:r>
                        <a:rPr sz="2400" b="1" spc="-20" dirty="0">
                          <a:solidFill>
                            <a:srgbClr val="FFFFFF"/>
                          </a:solidFill>
                          <a:latin typeface="Calibri"/>
                          <a:cs typeface="Calibri"/>
                        </a:rPr>
                        <a:t> </a:t>
                      </a:r>
                      <a:r>
                        <a:rPr sz="2400" b="1" dirty="0">
                          <a:solidFill>
                            <a:srgbClr val="FFFFFF"/>
                          </a:solidFill>
                          <a:latin typeface="Calibri"/>
                          <a:cs typeface="Calibri"/>
                        </a:rPr>
                        <a:t>de Lici</a:t>
                      </a:r>
                      <a:r>
                        <a:rPr sz="2400" b="1" spc="-35" dirty="0">
                          <a:solidFill>
                            <a:srgbClr val="FFFFFF"/>
                          </a:solidFill>
                          <a:latin typeface="Calibri"/>
                          <a:cs typeface="Calibri"/>
                        </a:rPr>
                        <a:t>t</a:t>
                      </a:r>
                      <a:r>
                        <a:rPr sz="2400" b="1" dirty="0">
                          <a:solidFill>
                            <a:srgbClr val="FFFFFF"/>
                          </a:solidFill>
                          <a:latin typeface="Calibri"/>
                          <a:cs typeface="Calibri"/>
                        </a:rPr>
                        <a:t>ações</a:t>
                      </a:r>
                      <a:r>
                        <a:rPr sz="2400" b="1" spc="-20" dirty="0">
                          <a:solidFill>
                            <a:srgbClr val="FFFFFF"/>
                          </a:solidFill>
                          <a:latin typeface="Calibri"/>
                          <a:cs typeface="Calibri"/>
                        </a:rPr>
                        <a:t> </a:t>
                      </a:r>
                      <a:r>
                        <a:rPr sz="2400" b="1" dirty="0">
                          <a:solidFill>
                            <a:srgbClr val="FFFFFF"/>
                          </a:solidFill>
                          <a:latin typeface="Calibri"/>
                          <a:cs typeface="Calibri"/>
                        </a:rPr>
                        <a:t>(</a:t>
                      </a:r>
                      <a:r>
                        <a:rPr sz="2400" b="1" spc="-15" dirty="0">
                          <a:solidFill>
                            <a:srgbClr val="FFFFFF"/>
                          </a:solidFill>
                          <a:latin typeface="Calibri"/>
                          <a:cs typeface="Calibri"/>
                        </a:rPr>
                        <a:t>c</a:t>
                      </a:r>
                      <a:r>
                        <a:rPr sz="2400" b="1" dirty="0">
                          <a:solidFill>
                            <a:srgbClr val="FFFFFF"/>
                          </a:solidFill>
                          <a:latin typeface="Calibri"/>
                          <a:cs typeface="Calibri"/>
                        </a:rPr>
                        <a:t>omo</a:t>
                      </a:r>
                      <a:r>
                        <a:rPr sz="2400" b="1" spc="-25" dirty="0">
                          <a:solidFill>
                            <a:srgbClr val="FFFFFF"/>
                          </a:solidFill>
                          <a:latin typeface="Calibri"/>
                          <a:cs typeface="Calibri"/>
                        </a:rPr>
                        <a:t> </a:t>
                      </a:r>
                      <a:r>
                        <a:rPr sz="2400" b="1" dirty="0">
                          <a:solidFill>
                            <a:srgbClr val="FFFFFF"/>
                          </a:solidFill>
                          <a:latin typeface="Calibri"/>
                          <a:cs typeface="Calibri"/>
                        </a:rPr>
                        <a:t>“fi</a:t>
                      </a:r>
                      <a:r>
                        <a:rPr sz="2400" b="1" spc="-15" dirty="0">
                          <a:solidFill>
                            <a:srgbClr val="FFFFFF"/>
                          </a:solidFill>
                          <a:latin typeface="Calibri"/>
                          <a:cs typeface="Calibri"/>
                        </a:rPr>
                        <a:t>c</a:t>
                      </a:r>
                      <a:r>
                        <a:rPr sz="2400" b="1" dirty="0">
                          <a:solidFill>
                            <a:srgbClr val="FFFFFF"/>
                          </a:solidFill>
                          <a:latin typeface="Calibri"/>
                          <a:cs typeface="Calibri"/>
                        </a:rPr>
                        <a:t>ou”)</a:t>
                      </a:r>
                      <a:endParaRPr sz="2400" dirty="0">
                        <a:latin typeface="Calibri"/>
                        <a:cs typeface="Calibri"/>
                      </a:endParaRPr>
                    </a:p>
                  </a:txBody>
                  <a:tcPr marL="0" marR="0" marT="0" marB="0">
                    <a:lnL w="12700">
                      <a:solidFill>
                        <a:srgbClr val="8496AF"/>
                      </a:solidFill>
                      <a:prstDash val="solid"/>
                    </a:lnL>
                    <a:solidFill>
                      <a:schemeClr val="accent5">
                        <a:lumMod val="50000"/>
                      </a:schemeClr>
                    </a:solidFill>
                  </a:tcPr>
                </a:tc>
                <a:extLst>
                  <a:ext uri="{0D108BD9-81ED-4DB2-BD59-A6C34878D82A}">
                    <a16:rowId xmlns:a16="http://schemas.microsoft.com/office/drawing/2014/main" xmlns="" val="10000"/>
                  </a:ext>
                </a:extLst>
              </a:tr>
              <a:tr h="3062572">
                <a:tc>
                  <a:txBody>
                    <a:bodyPr/>
                    <a:lstStyle/>
                    <a:p>
                      <a:pPr marL="393700" indent="-287020">
                        <a:lnSpc>
                          <a:spcPct val="100000"/>
                        </a:lnSpc>
                        <a:buSzPct val="57142"/>
                        <a:buFont typeface="MS UI Gothic"/>
                        <a:buChar char="✓"/>
                        <a:tabLst>
                          <a:tab pos="393700" algn="l"/>
                        </a:tabLst>
                      </a:pPr>
                      <a:r>
                        <a:rPr sz="2100" spc="-15" dirty="0">
                          <a:latin typeface="Calibri"/>
                          <a:cs typeface="Calibri"/>
                        </a:rPr>
                        <a:t>c</a:t>
                      </a:r>
                      <a:r>
                        <a:rPr sz="2100" dirty="0">
                          <a:latin typeface="Calibri"/>
                          <a:cs typeface="Calibri"/>
                        </a:rPr>
                        <a:t>on</a:t>
                      </a:r>
                      <a:r>
                        <a:rPr sz="2100" spc="-20" dirty="0">
                          <a:latin typeface="Calibri"/>
                          <a:cs typeface="Calibri"/>
                        </a:rPr>
                        <a:t>c</a:t>
                      </a:r>
                      <a:r>
                        <a:rPr sz="2100" dirty="0">
                          <a:latin typeface="Calibri"/>
                          <a:cs typeface="Calibri"/>
                        </a:rPr>
                        <a:t>or</a:t>
                      </a:r>
                      <a:r>
                        <a:rPr sz="2100" spc="-35" dirty="0">
                          <a:latin typeface="Calibri"/>
                          <a:cs typeface="Calibri"/>
                        </a:rPr>
                        <a:t>r</a:t>
                      </a:r>
                      <a:r>
                        <a:rPr sz="2100" dirty="0">
                          <a:latin typeface="Calibri"/>
                          <a:cs typeface="Calibri"/>
                        </a:rPr>
                        <a:t>ênc</a:t>
                      </a:r>
                      <a:r>
                        <a:rPr sz="2100" spc="-10" dirty="0">
                          <a:latin typeface="Calibri"/>
                          <a:cs typeface="Calibri"/>
                        </a:rPr>
                        <a:t>i</a:t>
                      </a:r>
                      <a:r>
                        <a:rPr sz="2100" dirty="0">
                          <a:latin typeface="Calibri"/>
                          <a:cs typeface="Calibri"/>
                        </a:rPr>
                        <a:t>a;</a:t>
                      </a:r>
                    </a:p>
                    <a:p>
                      <a:pPr>
                        <a:lnSpc>
                          <a:spcPts val="800"/>
                        </a:lnSpc>
                        <a:spcBef>
                          <a:spcPts val="6"/>
                        </a:spcBef>
                        <a:buFont typeface="MS UI Gothic"/>
                        <a:buChar char="✓"/>
                      </a:pPr>
                      <a:endParaRPr sz="800" dirty="0"/>
                    </a:p>
                    <a:p>
                      <a:pPr marL="393700" indent="-287020">
                        <a:lnSpc>
                          <a:spcPct val="100000"/>
                        </a:lnSpc>
                        <a:buSzPct val="57142"/>
                        <a:buFont typeface="MS UI Gothic"/>
                        <a:buChar char="✓"/>
                        <a:tabLst>
                          <a:tab pos="393700" algn="l"/>
                        </a:tabLst>
                      </a:pPr>
                      <a:r>
                        <a:rPr sz="2100" spc="-20" dirty="0">
                          <a:latin typeface="Calibri"/>
                          <a:cs typeface="Calibri"/>
                        </a:rPr>
                        <a:t>t</a:t>
                      </a:r>
                      <a:r>
                        <a:rPr sz="2100" dirty="0">
                          <a:latin typeface="Calibri"/>
                          <a:cs typeface="Calibri"/>
                        </a:rPr>
                        <a:t>omada</a:t>
                      </a:r>
                      <a:r>
                        <a:rPr sz="2100" spc="-20" dirty="0">
                          <a:latin typeface="Calibri"/>
                          <a:cs typeface="Calibri"/>
                        </a:rPr>
                        <a:t> </a:t>
                      </a:r>
                      <a:r>
                        <a:rPr sz="2100" dirty="0">
                          <a:latin typeface="Calibri"/>
                          <a:cs typeface="Calibri"/>
                        </a:rPr>
                        <a:t>de p</a:t>
                      </a:r>
                      <a:r>
                        <a:rPr sz="2100" spc="-25" dirty="0">
                          <a:latin typeface="Calibri"/>
                          <a:cs typeface="Calibri"/>
                        </a:rPr>
                        <a:t>r</a:t>
                      </a:r>
                      <a:r>
                        <a:rPr sz="2100" dirty="0">
                          <a:latin typeface="Calibri"/>
                          <a:cs typeface="Calibri"/>
                        </a:rPr>
                        <a:t>e</a:t>
                      </a:r>
                      <a:r>
                        <a:rPr sz="2100" spc="-15" dirty="0">
                          <a:latin typeface="Calibri"/>
                          <a:cs typeface="Calibri"/>
                        </a:rPr>
                        <a:t>ç</a:t>
                      </a:r>
                      <a:r>
                        <a:rPr sz="2100" dirty="0">
                          <a:latin typeface="Calibri"/>
                          <a:cs typeface="Calibri"/>
                        </a:rPr>
                        <a:t>o</a:t>
                      </a:r>
                      <a:r>
                        <a:rPr sz="2100" spc="-10" dirty="0">
                          <a:latin typeface="Calibri"/>
                          <a:cs typeface="Calibri"/>
                        </a:rPr>
                        <a:t>s</a:t>
                      </a:r>
                      <a:r>
                        <a:rPr sz="2100" dirty="0">
                          <a:latin typeface="Calibri"/>
                          <a:cs typeface="Calibri"/>
                        </a:rPr>
                        <a:t>;</a:t>
                      </a:r>
                    </a:p>
                    <a:p>
                      <a:pPr>
                        <a:lnSpc>
                          <a:spcPts val="750"/>
                        </a:lnSpc>
                        <a:spcBef>
                          <a:spcPts val="41"/>
                        </a:spcBef>
                        <a:buFont typeface="MS UI Gothic"/>
                        <a:buChar char="✓"/>
                      </a:pPr>
                      <a:endParaRPr sz="750" dirty="0"/>
                    </a:p>
                    <a:p>
                      <a:pPr marL="393700" indent="-287020">
                        <a:lnSpc>
                          <a:spcPct val="100000"/>
                        </a:lnSpc>
                        <a:buSzPct val="57142"/>
                        <a:buFont typeface="MS UI Gothic"/>
                        <a:buChar char="✓"/>
                        <a:tabLst>
                          <a:tab pos="393700" algn="l"/>
                        </a:tabLst>
                      </a:pPr>
                      <a:r>
                        <a:rPr sz="2100" spc="-15" dirty="0">
                          <a:latin typeface="Calibri"/>
                          <a:cs typeface="Calibri"/>
                        </a:rPr>
                        <a:t>c</a:t>
                      </a:r>
                      <a:r>
                        <a:rPr sz="2100" dirty="0">
                          <a:latin typeface="Calibri"/>
                          <a:cs typeface="Calibri"/>
                        </a:rPr>
                        <a:t>o</a:t>
                      </a:r>
                      <a:r>
                        <a:rPr sz="2100" spc="-40" dirty="0">
                          <a:latin typeface="Calibri"/>
                          <a:cs typeface="Calibri"/>
                        </a:rPr>
                        <a:t>n</a:t>
                      </a:r>
                      <a:r>
                        <a:rPr sz="2100" dirty="0">
                          <a:latin typeface="Calibri"/>
                          <a:cs typeface="Calibri"/>
                        </a:rPr>
                        <a:t>vi</a:t>
                      </a:r>
                      <a:r>
                        <a:rPr sz="2100" spc="-25" dirty="0">
                          <a:latin typeface="Calibri"/>
                          <a:cs typeface="Calibri"/>
                        </a:rPr>
                        <a:t>t</a:t>
                      </a:r>
                      <a:r>
                        <a:rPr sz="2100" spc="-5" dirty="0">
                          <a:latin typeface="Calibri"/>
                          <a:cs typeface="Calibri"/>
                        </a:rPr>
                        <a:t>e</a:t>
                      </a:r>
                      <a:r>
                        <a:rPr sz="2100" dirty="0">
                          <a:latin typeface="Calibri"/>
                          <a:cs typeface="Calibri"/>
                        </a:rPr>
                        <a:t>;</a:t>
                      </a:r>
                    </a:p>
                    <a:p>
                      <a:pPr>
                        <a:lnSpc>
                          <a:spcPts val="800"/>
                        </a:lnSpc>
                        <a:spcBef>
                          <a:spcPts val="3"/>
                        </a:spcBef>
                        <a:buFont typeface="MS UI Gothic"/>
                        <a:buChar char="✓"/>
                      </a:pPr>
                      <a:endParaRPr sz="800" dirty="0"/>
                    </a:p>
                    <a:p>
                      <a:pPr marL="393700" indent="-287020">
                        <a:lnSpc>
                          <a:spcPct val="100000"/>
                        </a:lnSpc>
                        <a:buSzPct val="57142"/>
                        <a:buFont typeface="MS UI Gothic"/>
                        <a:buChar char="✓"/>
                        <a:tabLst>
                          <a:tab pos="393700" algn="l"/>
                        </a:tabLst>
                      </a:pPr>
                      <a:r>
                        <a:rPr sz="2100" spc="-15" dirty="0">
                          <a:latin typeface="Calibri"/>
                          <a:cs typeface="Calibri"/>
                        </a:rPr>
                        <a:t>c</a:t>
                      </a:r>
                      <a:r>
                        <a:rPr sz="2100" dirty="0">
                          <a:latin typeface="Calibri"/>
                          <a:cs typeface="Calibri"/>
                        </a:rPr>
                        <a:t>oncu</a:t>
                      </a:r>
                      <a:r>
                        <a:rPr sz="2100" spc="-45" dirty="0">
                          <a:latin typeface="Calibri"/>
                          <a:cs typeface="Calibri"/>
                        </a:rPr>
                        <a:t>r</a:t>
                      </a:r>
                      <a:r>
                        <a:rPr sz="2100" dirty="0">
                          <a:latin typeface="Calibri"/>
                          <a:cs typeface="Calibri"/>
                        </a:rPr>
                        <a:t>s</a:t>
                      </a:r>
                      <a:r>
                        <a:rPr sz="2100" spc="-15" dirty="0">
                          <a:latin typeface="Calibri"/>
                          <a:cs typeface="Calibri"/>
                        </a:rPr>
                        <a:t>o</a:t>
                      </a:r>
                      <a:r>
                        <a:rPr sz="2100" dirty="0">
                          <a:latin typeface="Calibri"/>
                          <a:cs typeface="Calibri"/>
                        </a:rPr>
                        <a:t>;</a:t>
                      </a:r>
                    </a:p>
                    <a:p>
                      <a:pPr>
                        <a:lnSpc>
                          <a:spcPts val="800"/>
                        </a:lnSpc>
                        <a:spcBef>
                          <a:spcPts val="7"/>
                        </a:spcBef>
                        <a:buFont typeface="MS UI Gothic"/>
                        <a:buChar char="✓"/>
                      </a:pPr>
                      <a:endParaRPr sz="800" dirty="0"/>
                    </a:p>
                    <a:p>
                      <a:pPr marL="393700" indent="-287020">
                        <a:lnSpc>
                          <a:spcPct val="100000"/>
                        </a:lnSpc>
                        <a:buSzPct val="57142"/>
                        <a:buFont typeface="MS UI Gothic"/>
                        <a:buChar char="✓"/>
                        <a:tabLst>
                          <a:tab pos="393700" algn="l"/>
                        </a:tabLst>
                      </a:pPr>
                      <a:r>
                        <a:rPr sz="2100" dirty="0">
                          <a:latin typeface="Calibri"/>
                          <a:cs typeface="Calibri"/>
                        </a:rPr>
                        <a:t>le</a:t>
                      </a:r>
                      <a:r>
                        <a:rPr sz="2100" spc="-10" dirty="0">
                          <a:latin typeface="Calibri"/>
                          <a:cs typeface="Calibri"/>
                        </a:rPr>
                        <a:t>i</a:t>
                      </a:r>
                      <a:r>
                        <a:rPr sz="2100" dirty="0">
                          <a:latin typeface="Calibri"/>
                          <a:cs typeface="Calibri"/>
                        </a:rPr>
                        <a:t>lã</a:t>
                      </a:r>
                      <a:r>
                        <a:rPr sz="2100" spc="-5" dirty="0">
                          <a:latin typeface="Calibri"/>
                          <a:cs typeface="Calibri"/>
                        </a:rPr>
                        <a:t>o</a:t>
                      </a:r>
                      <a:r>
                        <a:rPr sz="2100" dirty="0">
                          <a:latin typeface="Calibri"/>
                          <a:cs typeface="Calibri"/>
                        </a:rPr>
                        <a:t>.</a:t>
                      </a:r>
                    </a:p>
                    <a:p>
                      <a:pPr>
                        <a:lnSpc>
                          <a:spcPts val="750"/>
                        </a:lnSpc>
                        <a:spcBef>
                          <a:spcPts val="41"/>
                        </a:spcBef>
                      </a:pPr>
                      <a:endParaRPr sz="750" dirty="0"/>
                    </a:p>
                    <a:p>
                      <a:pPr marL="107314">
                        <a:lnSpc>
                          <a:spcPct val="100000"/>
                        </a:lnSpc>
                        <a:tabLst>
                          <a:tab pos="393700" algn="l"/>
                        </a:tabLst>
                      </a:pPr>
                      <a:r>
                        <a:rPr sz="1800" baseline="41666" dirty="0">
                          <a:latin typeface="MS UI Gothic"/>
                          <a:cs typeface="MS UI Gothic"/>
                        </a:rPr>
                        <a:t>✓	</a:t>
                      </a:r>
                      <a:r>
                        <a:rPr sz="2100" dirty="0">
                          <a:latin typeface="Calibri"/>
                          <a:cs typeface="Calibri"/>
                        </a:rPr>
                        <a:t>Lei</a:t>
                      </a:r>
                      <a:r>
                        <a:rPr sz="2100" spc="15" dirty="0">
                          <a:latin typeface="Calibri"/>
                          <a:cs typeface="Calibri"/>
                        </a:rPr>
                        <a:t> </a:t>
                      </a:r>
                      <a:r>
                        <a:rPr sz="2100" dirty="0">
                          <a:latin typeface="Calibri"/>
                          <a:cs typeface="Calibri"/>
                        </a:rPr>
                        <a:t>10</a:t>
                      </a:r>
                      <a:r>
                        <a:rPr sz="2100" spc="-5" dirty="0">
                          <a:latin typeface="Calibri"/>
                          <a:cs typeface="Calibri"/>
                        </a:rPr>
                        <a:t>.</a:t>
                      </a:r>
                      <a:r>
                        <a:rPr sz="2100" dirty="0">
                          <a:latin typeface="Calibri"/>
                          <a:cs typeface="Calibri"/>
                        </a:rPr>
                        <a:t>520</a:t>
                      </a:r>
                      <a:r>
                        <a:rPr sz="2100" spc="5" dirty="0">
                          <a:latin typeface="Calibri"/>
                          <a:cs typeface="Calibri"/>
                        </a:rPr>
                        <a:t>/</a:t>
                      </a:r>
                      <a:r>
                        <a:rPr sz="2100" spc="-10" dirty="0">
                          <a:latin typeface="Calibri"/>
                          <a:cs typeface="Calibri"/>
                        </a:rPr>
                        <a:t>2</a:t>
                      </a:r>
                      <a:r>
                        <a:rPr sz="2100" dirty="0">
                          <a:latin typeface="Calibri"/>
                          <a:cs typeface="Calibri"/>
                        </a:rPr>
                        <a:t>00</a:t>
                      </a:r>
                      <a:r>
                        <a:rPr sz="2100" spc="-5" dirty="0">
                          <a:latin typeface="Calibri"/>
                          <a:cs typeface="Calibri"/>
                        </a:rPr>
                        <a:t>2</a:t>
                      </a:r>
                      <a:r>
                        <a:rPr sz="2100" dirty="0">
                          <a:latin typeface="Calibri"/>
                          <a:cs typeface="Calibri"/>
                        </a:rPr>
                        <a:t>:</a:t>
                      </a:r>
                      <a:r>
                        <a:rPr sz="2100" spc="-45" dirty="0">
                          <a:latin typeface="Calibri"/>
                          <a:cs typeface="Calibri"/>
                        </a:rPr>
                        <a:t> </a:t>
                      </a:r>
                      <a:r>
                        <a:rPr sz="2100" dirty="0">
                          <a:latin typeface="Calibri"/>
                          <a:cs typeface="Calibri"/>
                        </a:rPr>
                        <a:t>p</a:t>
                      </a:r>
                      <a:r>
                        <a:rPr sz="2100" spc="-25" dirty="0">
                          <a:latin typeface="Calibri"/>
                          <a:cs typeface="Calibri"/>
                        </a:rPr>
                        <a:t>r</a:t>
                      </a:r>
                      <a:r>
                        <a:rPr sz="2100" dirty="0">
                          <a:latin typeface="Calibri"/>
                          <a:cs typeface="Calibri"/>
                        </a:rPr>
                        <a:t>e</a:t>
                      </a:r>
                      <a:r>
                        <a:rPr sz="2100" spc="-45" dirty="0">
                          <a:latin typeface="Calibri"/>
                          <a:cs typeface="Calibri"/>
                        </a:rPr>
                        <a:t>g</a:t>
                      </a:r>
                      <a:r>
                        <a:rPr sz="2100" dirty="0">
                          <a:latin typeface="Calibri"/>
                          <a:cs typeface="Calibri"/>
                        </a:rPr>
                        <a:t>ão.</a:t>
                      </a:r>
                    </a:p>
                    <a:p>
                      <a:pPr>
                        <a:lnSpc>
                          <a:spcPts val="800"/>
                        </a:lnSpc>
                        <a:spcBef>
                          <a:spcPts val="4"/>
                        </a:spcBef>
                      </a:pPr>
                      <a:endParaRPr sz="800" dirty="0"/>
                    </a:p>
                    <a:p>
                      <a:pPr marL="107314">
                        <a:lnSpc>
                          <a:spcPct val="100000"/>
                        </a:lnSpc>
                        <a:tabLst>
                          <a:tab pos="393700" algn="l"/>
                        </a:tabLst>
                      </a:pPr>
                      <a:r>
                        <a:rPr sz="1800" baseline="41666" dirty="0">
                          <a:latin typeface="MS UI Gothic"/>
                          <a:cs typeface="MS UI Gothic"/>
                        </a:rPr>
                        <a:t>✓	</a:t>
                      </a:r>
                      <a:r>
                        <a:rPr sz="2100" dirty="0">
                          <a:latin typeface="Calibri"/>
                          <a:cs typeface="Calibri"/>
                        </a:rPr>
                        <a:t>Lei</a:t>
                      </a:r>
                      <a:r>
                        <a:rPr sz="2100" spc="15" dirty="0">
                          <a:latin typeface="Calibri"/>
                          <a:cs typeface="Calibri"/>
                        </a:rPr>
                        <a:t> </a:t>
                      </a:r>
                      <a:r>
                        <a:rPr sz="2100" dirty="0">
                          <a:latin typeface="Calibri"/>
                          <a:cs typeface="Calibri"/>
                        </a:rPr>
                        <a:t>12</a:t>
                      </a:r>
                      <a:r>
                        <a:rPr sz="2100" spc="-5" dirty="0">
                          <a:latin typeface="Calibri"/>
                          <a:cs typeface="Calibri"/>
                        </a:rPr>
                        <a:t>.</a:t>
                      </a:r>
                      <a:r>
                        <a:rPr sz="2100" dirty="0">
                          <a:latin typeface="Calibri"/>
                          <a:cs typeface="Calibri"/>
                        </a:rPr>
                        <a:t>462/</a:t>
                      </a:r>
                      <a:r>
                        <a:rPr sz="2100" spc="-15" dirty="0">
                          <a:latin typeface="Calibri"/>
                          <a:cs typeface="Calibri"/>
                        </a:rPr>
                        <a:t>2</a:t>
                      </a:r>
                      <a:r>
                        <a:rPr sz="2100" dirty="0">
                          <a:latin typeface="Calibri"/>
                          <a:cs typeface="Calibri"/>
                        </a:rPr>
                        <a:t>0</a:t>
                      </a:r>
                      <a:r>
                        <a:rPr sz="2100" spc="-10" dirty="0">
                          <a:latin typeface="Calibri"/>
                          <a:cs typeface="Calibri"/>
                        </a:rPr>
                        <a:t>1</a:t>
                      </a:r>
                      <a:r>
                        <a:rPr sz="2100" dirty="0">
                          <a:latin typeface="Calibri"/>
                          <a:cs typeface="Calibri"/>
                        </a:rPr>
                        <a:t>1</a:t>
                      </a:r>
                      <a:r>
                        <a:rPr sz="2100" spc="-30" dirty="0">
                          <a:latin typeface="Calibri"/>
                          <a:cs typeface="Calibri"/>
                        </a:rPr>
                        <a:t> </a:t>
                      </a:r>
                      <a:r>
                        <a:rPr sz="2100" spc="-5" dirty="0">
                          <a:latin typeface="Calibri"/>
                          <a:cs typeface="Calibri"/>
                        </a:rPr>
                        <a:t>(</a:t>
                      </a:r>
                      <a:r>
                        <a:rPr sz="2100" dirty="0">
                          <a:latin typeface="Calibri"/>
                          <a:cs typeface="Calibri"/>
                        </a:rPr>
                        <a:t>arts.</a:t>
                      </a:r>
                      <a:r>
                        <a:rPr sz="2100" spc="-10" dirty="0">
                          <a:latin typeface="Calibri"/>
                          <a:cs typeface="Calibri"/>
                        </a:rPr>
                        <a:t> </a:t>
                      </a:r>
                      <a:r>
                        <a:rPr sz="2100" dirty="0">
                          <a:latin typeface="Calibri"/>
                          <a:cs typeface="Calibri"/>
                        </a:rPr>
                        <a:t>1º</a:t>
                      </a:r>
                      <a:r>
                        <a:rPr sz="2100" spc="-10" dirty="0">
                          <a:latin typeface="Calibri"/>
                          <a:cs typeface="Calibri"/>
                        </a:rPr>
                        <a:t> </a:t>
                      </a:r>
                      <a:r>
                        <a:rPr sz="2100" dirty="0">
                          <a:latin typeface="Calibri"/>
                          <a:cs typeface="Calibri"/>
                        </a:rPr>
                        <a:t>ao 47-</a:t>
                      </a:r>
                      <a:r>
                        <a:rPr sz="2100" spc="-10" dirty="0">
                          <a:latin typeface="Calibri"/>
                          <a:cs typeface="Calibri"/>
                        </a:rPr>
                        <a:t>A</a:t>
                      </a:r>
                      <a:r>
                        <a:rPr sz="2100" spc="-5" dirty="0">
                          <a:latin typeface="Calibri"/>
                          <a:cs typeface="Calibri"/>
                        </a:rPr>
                        <a:t>)</a:t>
                      </a:r>
                      <a:r>
                        <a:rPr sz="2100" dirty="0">
                          <a:latin typeface="Calibri"/>
                          <a:cs typeface="Calibri"/>
                        </a:rPr>
                        <a:t>:</a:t>
                      </a:r>
                      <a:r>
                        <a:rPr sz="2100" spc="-30" dirty="0">
                          <a:latin typeface="Calibri"/>
                          <a:cs typeface="Calibri"/>
                        </a:rPr>
                        <a:t> </a:t>
                      </a:r>
                      <a:r>
                        <a:rPr sz="2100" dirty="0">
                          <a:latin typeface="Calibri"/>
                          <a:cs typeface="Calibri"/>
                        </a:rPr>
                        <a:t>RD</a:t>
                      </a:r>
                      <a:r>
                        <a:rPr sz="2100" spc="-5" dirty="0">
                          <a:latin typeface="Calibri"/>
                          <a:cs typeface="Calibri"/>
                        </a:rPr>
                        <a:t>C</a:t>
                      </a:r>
                      <a:r>
                        <a:rPr sz="2100" dirty="0">
                          <a:latin typeface="Calibri"/>
                          <a:cs typeface="Calibri"/>
                        </a:rPr>
                        <a:t>.</a:t>
                      </a:r>
                    </a:p>
                  </a:txBody>
                  <a:tcPr marL="0" marR="0" marT="0" marB="0">
                    <a:lnR w="12700">
                      <a:solidFill>
                        <a:srgbClr val="8496AF"/>
                      </a:solidFill>
                      <a:prstDash val="solid"/>
                    </a:lnR>
                    <a:solidFill>
                      <a:srgbClr val="FFE6CD"/>
                    </a:solidFill>
                  </a:tcPr>
                </a:tc>
                <a:tc>
                  <a:txBody>
                    <a:bodyPr/>
                    <a:lstStyle/>
                    <a:p>
                      <a:pPr marL="387985" indent="-287020">
                        <a:lnSpc>
                          <a:spcPct val="100000"/>
                        </a:lnSpc>
                        <a:buSzPct val="57142"/>
                        <a:buFont typeface="MS UI Gothic"/>
                        <a:buChar char="✓"/>
                        <a:tabLst>
                          <a:tab pos="387985" algn="l"/>
                        </a:tabLst>
                      </a:pPr>
                      <a:r>
                        <a:rPr sz="2100" dirty="0">
                          <a:latin typeface="Calibri"/>
                          <a:cs typeface="Calibri"/>
                        </a:rPr>
                        <a:t>p</a:t>
                      </a:r>
                      <a:r>
                        <a:rPr sz="2100" spc="-30" dirty="0">
                          <a:latin typeface="Calibri"/>
                          <a:cs typeface="Calibri"/>
                        </a:rPr>
                        <a:t>r</a:t>
                      </a:r>
                      <a:r>
                        <a:rPr sz="2100" dirty="0">
                          <a:latin typeface="Calibri"/>
                          <a:cs typeface="Calibri"/>
                        </a:rPr>
                        <a:t>e</a:t>
                      </a:r>
                      <a:r>
                        <a:rPr sz="2100" spc="-45" dirty="0">
                          <a:latin typeface="Calibri"/>
                          <a:cs typeface="Calibri"/>
                        </a:rPr>
                        <a:t>g</a:t>
                      </a:r>
                      <a:r>
                        <a:rPr sz="2100" dirty="0">
                          <a:latin typeface="Calibri"/>
                          <a:cs typeface="Calibri"/>
                        </a:rPr>
                        <a:t>ã</a:t>
                      </a:r>
                      <a:r>
                        <a:rPr sz="2100" spc="-5" dirty="0">
                          <a:latin typeface="Calibri"/>
                          <a:cs typeface="Calibri"/>
                        </a:rPr>
                        <a:t>o</a:t>
                      </a:r>
                      <a:r>
                        <a:rPr sz="2100" dirty="0">
                          <a:latin typeface="Calibri"/>
                          <a:cs typeface="Calibri"/>
                        </a:rPr>
                        <a:t>;</a:t>
                      </a:r>
                    </a:p>
                    <a:p>
                      <a:pPr>
                        <a:lnSpc>
                          <a:spcPts val="800"/>
                        </a:lnSpc>
                        <a:spcBef>
                          <a:spcPts val="6"/>
                        </a:spcBef>
                        <a:buFont typeface="MS UI Gothic"/>
                        <a:buChar char="✓"/>
                      </a:pPr>
                      <a:endParaRPr sz="800" dirty="0"/>
                    </a:p>
                    <a:p>
                      <a:pPr marL="387985" indent="-287020">
                        <a:lnSpc>
                          <a:spcPct val="100000"/>
                        </a:lnSpc>
                        <a:buSzPct val="57142"/>
                        <a:buFont typeface="MS UI Gothic"/>
                        <a:buChar char="✓"/>
                        <a:tabLst>
                          <a:tab pos="387985" algn="l"/>
                        </a:tabLst>
                      </a:pPr>
                      <a:r>
                        <a:rPr sz="2100" spc="-15" dirty="0">
                          <a:latin typeface="Calibri"/>
                          <a:cs typeface="Calibri"/>
                        </a:rPr>
                        <a:t>c</a:t>
                      </a:r>
                      <a:r>
                        <a:rPr sz="2100" dirty="0">
                          <a:latin typeface="Calibri"/>
                          <a:cs typeface="Calibri"/>
                        </a:rPr>
                        <a:t>on</a:t>
                      </a:r>
                      <a:r>
                        <a:rPr sz="2100" spc="-15" dirty="0">
                          <a:latin typeface="Calibri"/>
                          <a:cs typeface="Calibri"/>
                        </a:rPr>
                        <a:t>c</a:t>
                      </a:r>
                      <a:r>
                        <a:rPr sz="2100" dirty="0">
                          <a:latin typeface="Calibri"/>
                          <a:cs typeface="Calibri"/>
                        </a:rPr>
                        <a:t>or</a:t>
                      </a:r>
                      <a:r>
                        <a:rPr sz="2100" spc="-30" dirty="0">
                          <a:latin typeface="Calibri"/>
                          <a:cs typeface="Calibri"/>
                        </a:rPr>
                        <a:t>r</a:t>
                      </a:r>
                      <a:r>
                        <a:rPr sz="2100" dirty="0">
                          <a:latin typeface="Calibri"/>
                          <a:cs typeface="Calibri"/>
                        </a:rPr>
                        <a:t>ência;</a:t>
                      </a:r>
                    </a:p>
                    <a:p>
                      <a:pPr>
                        <a:lnSpc>
                          <a:spcPts val="750"/>
                        </a:lnSpc>
                        <a:spcBef>
                          <a:spcPts val="41"/>
                        </a:spcBef>
                        <a:buFont typeface="MS UI Gothic"/>
                        <a:buChar char="✓"/>
                      </a:pPr>
                      <a:endParaRPr sz="750" dirty="0"/>
                    </a:p>
                    <a:p>
                      <a:pPr marL="387985" indent="-287020">
                        <a:lnSpc>
                          <a:spcPct val="100000"/>
                        </a:lnSpc>
                        <a:buSzPct val="57142"/>
                        <a:buFont typeface="MS UI Gothic"/>
                        <a:buChar char="✓"/>
                        <a:tabLst>
                          <a:tab pos="387985" algn="l"/>
                        </a:tabLst>
                      </a:pPr>
                      <a:r>
                        <a:rPr sz="2100" spc="-15" dirty="0">
                          <a:latin typeface="Calibri"/>
                          <a:cs typeface="Calibri"/>
                        </a:rPr>
                        <a:t>c</a:t>
                      </a:r>
                      <a:r>
                        <a:rPr sz="2100" dirty="0">
                          <a:latin typeface="Calibri"/>
                          <a:cs typeface="Calibri"/>
                        </a:rPr>
                        <a:t>oncu</a:t>
                      </a:r>
                      <a:r>
                        <a:rPr sz="2100" spc="-40" dirty="0">
                          <a:latin typeface="Calibri"/>
                          <a:cs typeface="Calibri"/>
                        </a:rPr>
                        <a:t>r</a:t>
                      </a:r>
                      <a:r>
                        <a:rPr sz="2100" dirty="0">
                          <a:latin typeface="Calibri"/>
                          <a:cs typeface="Calibri"/>
                        </a:rPr>
                        <a:t>s</a:t>
                      </a:r>
                      <a:r>
                        <a:rPr sz="2100" spc="-10" dirty="0">
                          <a:latin typeface="Calibri"/>
                          <a:cs typeface="Calibri"/>
                        </a:rPr>
                        <a:t>o</a:t>
                      </a:r>
                      <a:r>
                        <a:rPr sz="2100" dirty="0">
                          <a:latin typeface="Calibri"/>
                          <a:cs typeface="Calibri"/>
                        </a:rPr>
                        <a:t>;</a:t>
                      </a:r>
                    </a:p>
                    <a:p>
                      <a:pPr>
                        <a:lnSpc>
                          <a:spcPts val="800"/>
                        </a:lnSpc>
                        <a:spcBef>
                          <a:spcPts val="3"/>
                        </a:spcBef>
                        <a:buFont typeface="MS UI Gothic"/>
                        <a:buChar char="✓"/>
                      </a:pPr>
                      <a:endParaRPr sz="800" dirty="0"/>
                    </a:p>
                    <a:p>
                      <a:pPr marL="387985" indent="-287020">
                        <a:lnSpc>
                          <a:spcPct val="100000"/>
                        </a:lnSpc>
                        <a:buSzPct val="57142"/>
                        <a:buFont typeface="MS UI Gothic"/>
                        <a:buChar char="✓"/>
                        <a:tabLst>
                          <a:tab pos="387985" algn="l"/>
                        </a:tabLst>
                      </a:pPr>
                      <a:r>
                        <a:rPr sz="2100" dirty="0">
                          <a:latin typeface="Calibri"/>
                          <a:cs typeface="Calibri"/>
                        </a:rPr>
                        <a:t>l</a:t>
                      </a:r>
                      <a:r>
                        <a:rPr sz="2100" spc="-5" dirty="0">
                          <a:latin typeface="Calibri"/>
                          <a:cs typeface="Calibri"/>
                        </a:rPr>
                        <a:t>e</a:t>
                      </a:r>
                      <a:r>
                        <a:rPr sz="2100" dirty="0">
                          <a:latin typeface="Calibri"/>
                          <a:cs typeface="Calibri"/>
                        </a:rPr>
                        <a:t>i</a:t>
                      </a:r>
                      <a:r>
                        <a:rPr sz="2100" spc="-5" dirty="0">
                          <a:latin typeface="Calibri"/>
                          <a:cs typeface="Calibri"/>
                        </a:rPr>
                        <a:t>l</a:t>
                      </a:r>
                      <a:r>
                        <a:rPr sz="2100" dirty="0">
                          <a:latin typeface="Calibri"/>
                          <a:cs typeface="Calibri"/>
                        </a:rPr>
                        <a:t>ã</a:t>
                      </a:r>
                      <a:r>
                        <a:rPr sz="2100" spc="-5" dirty="0">
                          <a:latin typeface="Calibri"/>
                          <a:cs typeface="Calibri"/>
                        </a:rPr>
                        <a:t>o</a:t>
                      </a:r>
                      <a:r>
                        <a:rPr sz="2100" dirty="0">
                          <a:latin typeface="Calibri"/>
                          <a:cs typeface="Calibri"/>
                        </a:rPr>
                        <a:t>;</a:t>
                      </a:r>
                    </a:p>
                    <a:p>
                      <a:pPr>
                        <a:lnSpc>
                          <a:spcPts val="800"/>
                        </a:lnSpc>
                        <a:spcBef>
                          <a:spcPts val="7"/>
                        </a:spcBef>
                        <a:buFont typeface="MS UI Gothic"/>
                        <a:buChar char="✓"/>
                      </a:pPr>
                      <a:endParaRPr sz="800" dirty="0"/>
                    </a:p>
                    <a:p>
                      <a:pPr marL="387985" indent="-287020">
                        <a:lnSpc>
                          <a:spcPct val="100000"/>
                        </a:lnSpc>
                        <a:buSzPct val="57142"/>
                        <a:buFont typeface="MS UI Gothic"/>
                        <a:buChar char="✓"/>
                        <a:tabLst>
                          <a:tab pos="387985" algn="l"/>
                        </a:tabLst>
                      </a:pPr>
                      <a:r>
                        <a:rPr sz="2100" b="1" dirty="0">
                          <a:latin typeface="Calibri"/>
                          <a:cs typeface="Calibri"/>
                        </a:rPr>
                        <a:t>diál</a:t>
                      </a:r>
                      <a:r>
                        <a:rPr sz="2100" b="1" spc="-5" dirty="0">
                          <a:latin typeface="Calibri"/>
                          <a:cs typeface="Calibri"/>
                        </a:rPr>
                        <a:t>o</a:t>
                      </a:r>
                      <a:r>
                        <a:rPr sz="2100" b="1" spc="-25" dirty="0">
                          <a:latin typeface="Calibri"/>
                          <a:cs typeface="Calibri"/>
                        </a:rPr>
                        <a:t>g</a:t>
                      </a:r>
                      <a:r>
                        <a:rPr sz="2100" b="1" dirty="0">
                          <a:latin typeface="Calibri"/>
                          <a:cs typeface="Calibri"/>
                        </a:rPr>
                        <a:t>o</a:t>
                      </a:r>
                      <a:r>
                        <a:rPr sz="2100" b="1" spc="-10" dirty="0">
                          <a:latin typeface="Calibri"/>
                          <a:cs typeface="Calibri"/>
                        </a:rPr>
                        <a:t> </a:t>
                      </a:r>
                      <a:r>
                        <a:rPr sz="2100" b="1" spc="-20" dirty="0">
                          <a:latin typeface="Calibri"/>
                          <a:cs typeface="Calibri"/>
                        </a:rPr>
                        <a:t>c</a:t>
                      </a:r>
                      <a:r>
                        <a:rPr sz="2100" b="1" dirty="0">
                          <a:latin typeface="Calibri"/>
                          <a:cs typeface="Calibri"/>
                        </a:rPr>
                        <a:t>omp</a:t>
                      </a:r>
                      <a:r>
                        <a:rPr sz="2100" b="1" spc="-20" dirty="0">
                          <a:latin typeface="Calibri"/>
                          <a:cs typeface="Calibri"/>
                        </a:rPr>
                        <a:t>e</a:t>
                      </a:r>
                      <a:r>
                        <a:rPr sz="2100" b="1" dirty="0">
                          <a:latin typeface="Calibri"/>
                          <a:cs typeface="Calibri"/>
                        </a:rPr>
                        <a:t>titi</a:t>
                      </a:r>
                      <a:r>
                        <a:rPr sz="2100" b="1" spc="-15" dirty="0">
                          <a:latin typeface="Calibri"/>
                          <a:cs typeface="Calibri"/>
                        </a:rPr>
                        <a:t>v</a:t>
                      </a:r>
                      <a:r>
                        <a:rPr sz="2100" b="1" dirty="0">
                          <a:latin typeface="Calibri"/>
                          <a:cs typeface="Calibri"/>
                        </a:rPr>
                        <a:t>o</a:t>
                      </a:r>
                      <a:r>
                        <a:rPr sz="2100" dirty="0">
                          <a:latin typeface="Calibri"/>
                          <a:cs typeface="Calibri"/>
                        </a:rPr>
                        <a:t>.</a:t>
                      </a:r>
                    </a:p>
                  </a:txBody>
                  <a:tcPr marL="0" marR="0" marT="0" marB="0">
                    <a:lnL w="12700">
                      <a:solidFill>
                        <a:srgbClr val="8496AF"/>
                      </a:solidFill>
                      <a:prstDash val="solid"/>
                    </a:lnL>
                    <a:solidFill>
                      <a:schemeClr val="accent5">
                        <a:lumMod val="20000"/>
                        <a:lumOff val="80000"/>
                      </a:scheme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 xmlns:p14="http://schemas.microsoft.com/office/powerpoint/2010/main" val="347783884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INTRODUÇÃO</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3</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sp>
        <p:nvSpPr>
          <p:cNvPr id="7" name="Retângulo de cantos arredondados 6"/>
          <p:cNvSpPr/>
          <p:nvPr/>
        </p:nvSpPr>
        <p:spPr bwMode="auto">
          <a:xfrm>
            <a:off x="1166778" y="1651414"/>
            <a:ext cx="9715568" cy="3786214"/>
          </a:xfrm>
          <a:prstGeom prst="roundRect">
            <a:avLst/>
          </a:prstGeom>
          <a:solidFill>
            <a:srgbClr val="FFFF00"/>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endParaRPr kumimoji="0" lang="pt-BR" sz="1800" b="0" i="0" u="none" strike="noStrike" cap="none" normalizeH="0" baseline="0">
              <a:ln>
                <a:noFill/>
              </a:ln>
              <a:solidFill>
                <a:schemeClr val="bg1"/>
              </a:solidFill>
              <a:effectLst/>
              <a:latin typeface="Arial" panose="020B0604020202020204" pitchFamily="34" charset="0"/>
              <a:ea typeface="MS PGothic" panose="020B0600070205080204" pitchFamily="34" charset="-128"/>
            </a:endParaRPr>
          </a:p>
        </p:txBody>
      </p:sp>
      <p:sp>
        <p:nvSpPr>
          <p:cNvPr id="8" name="CaixaDeTexto 7">
            <a:extLst>
              <a:ext uri="{FF2B5EF4-FFF2-40B4-BE49-F238E27FC236}">
                <a16:creationId xmlns:a16="http://schemas.microsoft.com/office/drawing/2014/main" xmlns="" id="{A12B4170-4F79-4094-8FFB-DDDCBF1E4F0E}"/>
              </a:ext>
            </a:extLst>
          </p:cNvPr>
          <p:cNvSpPr txBox="1"/>
          <p:nvPr/>
        </p:nvSpPr>
        <p:spPr>
          <a:xfrm>
            <a:off x="1518434" y="1841014"/>
            <a:ext cx="9072626" cy="3347904"/>
          </a:xfrm>
          <a:prstGeom prst="rect">
            <a:avLst/>
          </a:prstGeom>
          <a:noFill/>
          <a:ln w="12700">
            <a:noFill/>
          </a:ln>
          <a:effectLst/>
        </p:spPr>
        <p:txBody>
          <a:bodyPr wrap="square">
            <a:spAutoFit/>
          </a:bodyPr>
          <a:lstStyle/>
          <a:p>
            <a:pPr algn="just">
              <a:lnSpc>
                <a:spcPct val="150000"/>
              </a:lnSpc>
              <a:spcBef>
                <a:spcPts val="1200"/>
              </a:spcBef>
            </a:pPr>
            <a:endParaRPr lang="pt-BR" sz="4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4000"/>
              </a:lnSpc>
              <a:spcBef>
                <a:spcPts val="600"/>
              </a:spcBef>
              <a:spcAft>
                <a:spcPts val="0"/>
              </a:spcAft>
            </a:pPr>
            <a:r>
              <a:rPr lang="pt-BR" sz="2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PRINCIPAIS OBJETIVOS DA REFORMA DA  LEI DE LICITAÇÕES:</a:t>
            </a:r>
            <a:endParaRPr lang="pt-BR" sz="22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14000"/>
              </a:lnSpc>
              <a:spcBef>
                <a:spcPts val="600"/>
              </a:spcBef>
              <a:spcAft>
                <a:spcPts val="0"/>
              </a:spcAft>
              <a:buFont typeface="Arial" panose="020B0604020202020204" pitchFamily="34" charset="0"/>
              <a:buChar char="•"/>
            </a:pPr>
            <a:r>
              <a:rPr lang="pt-BR" sz="2200" i="0" u="none" strike="noStrike" baseline="0" dirty="0">
                <a:solidFill>
                  <a:schemeClr val="tx1"/>
                </a:solidFill>
                <a:latin typeface="Arial" panose="020B0604020202020204" pitchFamily="34" charset="0"/>
                <a:cs typeface="Arial" panose="020B0604020202020204" pitchFamily="34" charset="0"/>
              </a:rPr>
              <a:t>Modernização do regime geral de contratações</a:t>
            </a:r>
            <a:r>
              <a:rPr lang="pt-BR" sz="2200" i="0" u="none" strike="noStrike" baseline="0" dirty="0">
                <a:solidFill>
                  <a:schemeClr val="tx1"/>
                </a:solidFill>
                <a:cs typeface="Arial" panose="020B0604020202020204" pitchFamily="34" charset="0"/>
              </a:rPr>
              <a:t>;</a:t>
            </a:r>
            <a:endParaRPr lang="pt-BR" sz="2200" dirty="0">
              <a:solidFill>
                <a:schemeClr val="tx1"/>
              </a:solidFill>
              <a:latin typeface="Arial" panose="020B0604020202020204" pitchFamily="34" charset="0"/>
              <a:cs typeface="Arial" panose="020B0604020202020204" pitchFamily="34" charset="0"/>
            </a:endParaRPr>
          </a:p>
          <a:p>
            <a:pPr marL="342900" indent="-342900" algn="just">
              <a:lnSpc>
                <a:spcPct val="114000"/>
              </a:lnSpc>
              <a:spcBef>
                <a:spcPts val="600"/>
              </a:spcBef>
              <a:spcAft>
                <a:spcPts val="0"/>
              </a:spcAft>
              <a:buClrTx/>
              <a:buFont typeface="Arial" panose="020B0604020202020204" pitchFamily="34" charset="0"/>
              <a:buChar char="•"/>
            </a:pPr>
            <a:r>
              <a:rPr lang="pt-BR"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Integração de elementos de governança à Nova Lei;</a:t>
            </a:r>
          </a:p>
          <a:p>
            <a:pPr marL="342900" indent="-342900" algn="just">
              <a:lnSpc>
                <a:spcPct val="114000"/>
              </a:lnSpc>
              <a:spcBef>
                <a:spcPts val="600"/>
              </a:spcBef>
              <a:spcAft>
                <a:spcPts val="0"/>
              </a:spcAft>
              <a:buClrTx/>
              <a:buFont typeface="Arial" panose="020B0604020202020204" pitchFamily="34" charset="0"/>
              <a:buChar char="•"/>
            </a:pPr>
            <a:r>
              <a:rPr lang="pt-BR"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Ênfase na capacitação e criação da figura do agente de contratação;</a:t>
            </a:r>
          </a:p>
          <a:p>
            <a:pPr marL="342900" indent="-342900" algn="just">
              <a:lnSpc>
                <a:spcPct val="114000"/>
              </a:lnSpc>
              <a:spcBef>
                <a:spcPts val="600"/>
              </a:spcBef>
              <a:spcAft>
                <a:spcPts val="0"/>
              </a:spcAft>
              <a:buClrTx/>
              <a:buFont typeface="Arial" panose="020B0604020202020204" pitchFamily="34" charset="0"/>
              <a:buChar char="•"/>
            </a:pPr>
            <a:r>
              <a:rPr lang="pt-BR"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Extingue algumas modalidades de licitação (tomada de preços, convite e RDC) e inclui nova modalidade: diálogo competitivo; </a:t>
            </a:r>
          </a:p>
          <a:p>
            <a:pPr marL="342900" indent="-342900" algn="just">
              <a:lnSpc>
                <a:spcPct val="114000"/>
              </a:lnSpc>
              <a:spcBef>
                <a:spcPts val="600"/>
              </a:spcBef>
              <a:spcAft>
                <a:spcPts val="0"/>
              </a:spcAft>
              <a:buClrTx/>
              <a:buFont typeface="Arial" panose="020B0604020202020204" pitchFamily="34" charset="0"/>
              <a:buChar char="•"/>
            </a:pPr>
            <a:r>
              <a:rPr lang="pt-BR"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Altera a vigência contratual, entre outras inovações.</a:t>
            </a:r>
            <a:endParaRPr lang="pt-BR"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4138564559"/>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FASES DA LICITAÇÃO</a:t>
            </a:r>
          </a:p>
        </p:txBody>
      </p:sp>
      <p:sp>
        <p:nvSpPr>
          <p:cNvPr id="12" name="object 3">
            <a:extLst>
              <a:ext uri="{FF2B5EF4-FFF2-40B4-BE49-F238E27FC236}">
                <a16:creationId xmlns:a16="http://schemas.microsoft.com/office/drawing/2014/main" xmlns="" id="{6FB19F5C-A857-445D-B5C2-D892B3F5D304}"/>
              </a:ext>
            </a:extLst>
          </p:cNvPr>
          <p:cNvSpPr/>
          <p:nvPr/>
        </p:nvSpPr>
        <p:spPr>
          <a:xfrm>
            <a:off x="4694872" y="3098697"/>
            <a:ext cx="5221224" cy="754379"/>
          </a:xfrm>
          <a:custGeom>
            <a:avLst/>
            <a:gdLst/>
            <a:ahLst/>
            <a:cxnLst/>
            <a:rect l="l" t="t" r="r" b="b"/>
            <a:pathLst>
              <a:path w="5221224" h="754379">
                <a:moveTo>
                  <a:pt x="5221224" y="165608"/>
                </a:moveTo>
                <a:lnTo>
                  <a:pt x="5164074" y="165608"/>
                </a:lnTo>
                <a:lnTo>
                  <a:pt x="5164074" y="337058"/>
                </a:lnTo>
                <a:lnTo>
                  <a:pt x="5221224" y="337058"/>
                </a:lnTo>
                <a:lnTo>
                  <a:pt x="5221224" y="165608"/>
                </a:lnTo>
                <a:close/>
              </a:path>
              <a:path w="5221224" h="754379">
                <a:moveTo>
                  <a:pt x="5221224" y="394208"/>
                </a:moveTo>
                <a:lnTo>
                  <a:pt x="5164074" y="394208"/>
                </a:lnTo>
                <a:lnTo>
                  <a:pt x="5164074" y="565658"/>
                </a:lnTo>
                <a:lnTo>
                  <a:pt x="5221224" y="565658"/>
                </a:lnTo>
                <a:lnTo>
                  <a:pt x="5221224" y="394208"/>
                </a:lnTo>
                <a:close/>
              </a:path>
              <a:path w="5221224" h="754379">
                <a:moveTo>
                  <a:pt x="5164074" y="697229"/>
                </a:moveTo>
                <a:lnTo>
                  <a:pt x="5124196" y="697229"/>
                </a:lnTo>
                <a:lnTo>
                  <a:pt x="5124196" y="754379"/>
                </a:lnTo>
                <a:lnTo>
                  <a:pt x="5221224" y="754379"/>
                </a:lnTo>
                <a:lnTo>
                  <a:pt x="5221224" y="725804"/>
                </a:lnTo>
                <a:lnTo>
                  <a:pt x="5164074" y="725804"/>
                </a:lnTo>
                <a:lnTo>
                  <a:pt x="5164074" y="697229"/>
                </a:lnTo>
                <a:close/>
              </a:path>
              <a:path w="5221224" h="754379">
                <a:moveTo>
                  <a:pt x="5221224" y="622808"/>
                </a:moveTo>
                <a:lnTo>
                  <a:pt x="5164074" y="622808"/>
                </a:lnTo>
                <a:lnTo>
                  <a:pt x="5164074" y="725804"/>
                </a:lnTo>
                <a:lnTo>
                  <a:pt x="5192649" y="697229"/>
                </a:lnTo>
                <a:lnTo>
                  <a:pt x="5221224" y="697229"/>
                </a:lnTo>
                <a:lnTo>
                  <a:pt x="5221224" y="622808"/>
                </a:lnTo>
                <a:close/>
              </a:path>
              <a:path w="5221224" h="754379">
                <a:moveTo>
                  <a:pt x="5221224" y="697229"/>
                </a:moveTo>
                <a:lnTo>
                  <a:pt x="5192649" y="697229"/>
                </a:lnTo>
                <a:lnTo>
                  <a:pt x="5164074" y="725804"/>
                </a:lnTo>
                <a:lnTo>
                  <a:pt x="5221224" y="725804"/>
                </a:lnTo>
                <a:lnTo>
                  <a:pt x="5221224" y="697229"/>
                </a:lnTo>
                <a:close/>
              </a:path>
              <a:path w="5221224" h="754379">
                <a:moveTo>
                  <a:pt x="5067046" y="697229"/>
                </a:moveTo>
                <a:lnTo>
                  <a:pt x="4895596" y="697229"/>
                </a:lnTo>
                <a:lnTo>
                  <a:pt x="4895596" y="754379"/>
                </a:lnTo>
                <a:lnTo>
                  <a:pt x="5067046" y="754379"/>
                </a:lnTo>
                <a:lnTo>
                  <a:pt x="5067046" y="697229"/>
                </a:lnTo>
                <a:close/>
              </a:path>
              <a:path w="5221224" h="754379">
                <a:moveTo>
                  <a:pt x="4838446" y="697229"/>
                </a:moveTo>
                <a:lnTo>
                  <a:pt x="4666996" y="697229"/>
                </a:lnTo>
                <a:lnTo>
                  <a:pt x="4666996" y="754379"/>
                </a:lnTo>
                <a:lnTo>
                  <a:pt x="4838446" y="754379"/>
                </a:lnTo>
                <a:lnTo>
                  <a:pt x="4838446" y="697229"/>
                </a:lnTo>
                <a:close/>
              </a:path>
              <a:path w="5221224" h="754379">
                <a:moveTo>
                  <a:pt x="4609846" y="697229"/>
                </a:moveTo>
                <a:lnTo>
                  <a:pt x="4438396" y="697229"/>
                </a:lnTo>
                <a:lnTo>
                  <a:pt x="4438396" y="754379"/>
                </a:lnTo>
                <a:lnTo>
                  <a:pt x="4609846" y="754379"/>
                </a:lnTo>
                <a:lnTo>
                  <a:pt x="4609846" y="697229"/>
                </a:lnTo>
                <a:close/>
              </a:path>
              <a:path w="5221224" h="754379">
                <a:moveTo>
                  <a:pt x="4381246" y="697229"/>
                </a:moveTo>
                <a:lnTo>
                  <a:pt x="4209796" y="697229"/>
                </a:lnTo>
                <a:lnTo>
                  <a:pt x="4209796" y="754379"/>
                </a:lnTo>
                <a:lnTo>
                  <a:pt x="4381246" y="754379"/>
                </a:lnTo>
                <a:lnTo>
                  <a:pt x="4381246" y="697229"/>
                </a:lnTo>
                <a:close/>
              </a:path>
              <a:path w="5221224" h="754379">
                <a:moveTo>
                  <a:pt x="4152646" y="697229"/>
                </a:moveTo>
                <a:lnTo>
                  <a:pt x="3981196" y="697229"/>
                </a:lnTo>
                <a:lnTo>
                  <a:pt x="3981196" y="754379"/>
                </a:lnTo>
                <a:lnTo>
                  <a:pt x="4152646" y="754379"/>
                </a:lnTo>
                <a:lnTo>
                  <a:pt x="4152646" y="697229"/>
                </a:lnTo>
                <a:close/>
              </a:path>
              <a:path w="5221224" h="754379">
                <a:moveTo>
                  <a:pt x="3924046" y="697229"/>
                </a:moveTo>
                <a:lnTo>
                  <a:pt x="3752596" y="697229"/>
                </a:lnTo>
                <a:lnTo>
                  <a:pt x="3752596" y="754379"/>
                </a:lnTo>
                <a:lnTo>
                  <a:pt x="3924046" y="754379"/>
                </a:lnTo>
                <a:lnTo>
                  <a:pt x="3924046" y="697229"/>
                </a:lnTo>
                <a:close/>
              </a:path>
              <a:path w="5221224" h="754379">
                <a:moveTo>
                  <a:pt x="3695446" y="697229"/>
                </a:moveTo>
                <a:lnTo>
                  <a:pt x="3523996" y="697229"/>
                </a:lnTo>
                <a:lnTo>
                  <a:pt x="3523996" y="754379"/>
                </a:lnTo>
                <a:lnTo>
                  <a:pt x="3695446" y="754379"/>
                </a:lnTo>
                <a:lnTo>
                  <a:pt x="3695446" y="697229"/>
                </a:lnTo>
                <a:close/>
              </a:path>
              <a:path w="5221224" h="754379">
                <a:moveTo>
                  <a:pt x="3466846" y="697229"/>
                </a:moveTo>
                <a:lnTo>
                  <a:pt x="3295396" y="697229"/>
                </a:lnTo>
                <a:lnTo>
                  <a:pt x="3295396" y="754379"/>
                </a:lnTo>
                <a:lnTo>
                  <a:pt x="3466846" y="754379"/>
                </a:lnTo>
                <a:lnTo>
                  <a:pt x="3466846" y="697229"/>
                </a:lnTo>
                <a:close/>
              </a:path>
              <a:path w="5221224" h="754379">
                <a:moveTo>
                  <a:pt x="3238246" y="697229"/>
                </a:moveTo>
                <a:lnTo>
                  <a:pt x="3066796" y="697229"/>
                </a:lnTo>
                <a:lnTo>
                  <a:pt x="3066796" y="754379"/>
                </a:lnTo>
                <a:lnTo>
                  <a:pt x="3238246" y="754379"/>
                </a:lnTo>
                <a:lnTo>
                  <a:pt x="3238246" y="697229"/>
                </a:lnTo>
                <a:close/>
              </a:path>
              <a:path w="5221224" h="754379">
                <a:moveTo>
                  <a:pt x="3009646" y="697229"/>
                </a:moveTo>
                <a:lnTo>
                  <a:pt x="2838196" y="697229"/>
                </a:lnTo>
                <a:lnTo>
                  <a:pt x="2838196" y="754379"/>
                </a:lnTo>
                <a:lnTo>
                  <a:pt x="3009646" y="754379"/>
                </a:lnTo>
                <a:lnTo>
                  <a:pt x="3009646" y="697229"/>
                </a:lnTo>
                <a:close/>
              </a:path>
              <a:path w="5221224" h="754379">
                <a:moveTo>
                  <a:pt x="2781046" y="697229"/>
                </a:moveTo>
                <a:lnTo>
                  <a:pt x="2609596" y="697229"/>
                </a:lnTo>
                <a:lnTo>
                  <a:pt x="2609596" y="754379"/>
                </a:lnTo>
                <a:lnTo>
                  <a:pt x="2781046" y="754379"/>
                </a:lnTo>
                <a:lnTo>
                  <a:pt x="2781046" y="697229"/>
                </a:lnTo>
                <a:close/>
              </a:path>
              <a:path w="5221224" h="754379">
                <a:moveTo>
                  <a:pt x="2552446" y="697229"/>
                </a:moveTo>
                <a:lnTo>
                  <a:pt x="2380996" y="697229"/>
                </a:lnTo>
                <a:lnTo>
                  <a:pt x="2380996" y="754379"/>
                </a:lnTo>
                <a:lnTo>
                  <a:pt x="2552446" y="754379"/>
                </a:lnTo>
                <a:lnTo>
                  <a:pt x="2552446" y="697229"/>
                </a:lnTo>
                <a:close/>
              </a:path>
              <a:path w="5221224" h="754379">
                <a:moveTo>
                  <a:pt x="2323846" y="697229"/>
                </a:moveTo>
                <a:lnTo>
                  <a:pt x="2152396" y="697229"/>
                </a:lnTo>
                <a:lnTo>
                  <a:pt x="2152396" y="754379"/>
                </a:lnTo>
                <a:lnTo>
                  <a:pt x="2323846" y="754379"/>
                </a:lnTo>
                <a:lnTo>
                  <a:pt x="2323846" y="697229"/>
                </a:lnTo>
                <a:close/>
              </a:path>
              <a:path w="5221224" h="754379">
                <a:moveTo>
                  <a:pt x="2095246" y="697229"/>
                </a:moveTo>
                <a:lnTo>
                  <a:pt x="1923796" y="697229"/>
                </a:lnTo>
                <a:lnTo>
                  <a:pt x="1923796" y="754379"/>
                </a:lnTo>
                <a:lnTo>
                  <a:pt x="2095246" y="754379"/>
                </a:lnTo>
                <a:lnTo>
                  <a:pt x="2095246" y="697229"/>
                </a:lnTo>
                <a:close/>
              </a:path>
              <a:path w="5221224" h="754379">
                <a:moveTo>
                  <a:pt x="1866645" y="697229"/>
                </a:moveTo>
                <a:lnTo>
                  <a:pt x="1695195" y="697229"/>
                </a:lnTo>
                <a:lnTo>
                  <a:pt x="1695195" y="754379"/>
                </a:lnTo>
                <a:lnTo>
                  <a:pt x="1866645" y="754379"/>
                </a:lnTo>
                <a:lnTo>
                  <a:pt x="1866645" y="697229"/>
                </a:lnTo>
                <a:close/>
              </a:path>
              <a:path w="5221224" h="754379">
                <a:moveTo>
                  <a:pt x="1638045" y="697229"/>
                </a:moveTo>
                <a:lnTo>
                  <a:pt x="1466595" y="697229"/>
                </a:lnTo>
                <a:lnTo>
                  <a:pt x="1466595" y="754379"/>
                </a:lnTo>
                <a:lnTo>
                  <a:pt x="1638045" y="754379"/>
                </a:lnTo>
                <a:lnTo>
                  <a:pt x="1638045" y="697229"/>
                </a:lnTo>
                <a:close/>
              </a:path>
              <a:path w="5221224" h="754379">
                <a:moveTo>
                  <a:pt x="1409445" y="697229"/>
                </a:moveTo>
                <a:lnTo>
                  <a:pt x="1237995" y="697229"/>
                </a:lnTo>
                <a:lnTo>
                  <a:pt x="1237995" y="754379"/>
                </a:lnTo>
                <a:lnTo>
                  <a:pt x="1409445" y="754379"/>
                </a:lnTo>
                <a:lnTo>
                  <a:pt x="1409445" y="697229"/>
                </a:lnTo>
                <a:close/>
              </a:path>
              <a:path w="5221224" h="754379">
                <a:moveTo>
                  <a:pt x="1180845" y="697229"/>
                </a:moveTo>
                <a:lnTo>
                  <a:pt x="1009395" y="697229"/>
                </a:lnTo>
                <a:lnTo>
                  <a:pt x="1009395" y="754379"/>
                </a:lnTo>
                <a:lnTo>
                  <a:pt x="1180845" y="754379"/>
                </a:lnTo>
                <a:lnTo>
                  <a:pt x="1180845" y="697229"/>
                </a:lnTo>
                <a:close/>
              </a:path>
              <a:path w="5221224" h="754379">
                <a:moveTo>
                  <a:pt x="952245" y="697229"/>
                </a:moveTo>
                <a:lnTo>
                  <a:pt x="780795" y="697229"/>
                </a:lnTo>
                <a:lnTo>
                  <a:pt x="780795" y="754379"/>
                </a:lnTo>
                <a:lnTo>
                  <a:pt x="952245" y="754379"/>
                </a:lnTo>
                <a:lnTo>
                  <a:pt x="952245" y="697229"/>
                </a:lnTo>
                <a:close/>
              </a:path>
              <a:path w="5221224" h="754379">
                <a:moveTo>
                  <a:pt x="723645" y="697229"/>
                </a:moveTo>
                <a:lnTo>
                  <a:pt x="552195" y="697229"/>
                </a:lnTo>
                <a:lnTo>
                  <a:pt x="552195" y="754379"/>
                </a:lnTo>
                <a:lnTo>
                  <a:pt x="723645" y="754379"/>
                </a:lnTo>
                <a:lnTo>
                  <a:pt x="723645" y="697229"/>
                </a:lnTo>
                <a:close/>
              </a:path>
              <a:path w="5221224" h="754379">
                <a:moveTo>
                  <a:pt x="495045" y="697229"/>
                </a:moveTo>
                <a:lnTo>
                  <a:pt x="323595" y="697229"/>
                </a:lnTo>
                <a:lnTo>
                  <a:pt x="323595" y="754379"/>
                </a:lnTo>
                <a:lnTo>
                  <a:pt x="495045" y="754379"/>
                </a:lnTo>
                <a:lnTo>
                  <a:pt x="495045" y="697229"/>
                </a:lnTo>
                <a:close/>
              </a:path>
              <a:path w="5221224" h="754379">
                <a:moveTo>
                  <a:pt x="266445" y="697229"/>
                </a:moveTo>
                <a:lnTo>
                  <a:pt x="94995" y="697229"/>
                </a:lnTo>
                <a:lnTo>
                  <a:pt x="94995" y="754379"/>
                </a:lnTo>
                <a:lnTo>
                  <a:pt x="266445" y="754379"/>
                </a:lnTo>
                <a:lnTo>
                  <a:pt x="266445" y="697229"/>
                </a:lnTo>
                <a:close/>
              </a:path>
              <a:path w="5221224" h="754379">
                <a:moveTo>
                  <a:pt x="113918" y="506602"/>
                </a:moveTo>
                <a:lnTo>
                  <a:pt x="56768" y="506602"/>
                </a:lnTo>
                <a:lnTo>
                  <a:pt x="57023" y="678052"/>
                </a:lnTo>
                <a:lnTo>
                  <a:pt x="114173" y="678052"/>
                </a:lnTo>
                <a:lnTo>
                  <a:pt x="113918" y="506602"/>
                </a:lnTo>
                <a:close/>
              </a:path>
              <a:path w="5221224" h="754379">
                <a:moveTo>
                  <a:pt x="113537" y="278002"/>
                </a:moveTo>
                <a:lnTo>
                  <a:pt x="56387" y="278002"/>
                </a:lnTo>
                <a:lnTo>
                  <a:pt x="56641" y="449452"/>
                </a:lnTo>
                <a:lnTo>
                  <a:pt x="113791" y="449452"/>
                </a:lnTo>
                <a:lnTo>
                  <a:pt x="113537" y="278002"/>
                </a:lnTo>
                <a:close/>
              </a:path>
              <a:path w="5221224" h="754379">
                <a:moveTo>
                  <a:pt x="113456" y="170582"/>
                </a:moveTo>
                <a:lnTo>
                  <a:pt x="56308" y="172235"/>
                </a:lnTo>
                <a:lnTo>
                  <a:pt x="56387" y="220852"/>
                </a:lnTo>
                <a:lnTo>
                  <a:pt x="113537" y="220852"/>
                </a:lnTo>
                <a:lnTo>
                  <a:pt x="113456" y="170582"/>
                </a:lnTo>
                <a:close/>
              </a:path>
              <a:path w="5221224" h="754379">
                <a:moveTo>
                  <a:pt x="80644" y="0"/>
                </a:moveTo>
                <a:lnTo>
                  <a:pt x="0" y="173862"/>
                </a:lnTo>
                <a:lnTo>
                  <a:pt x="56308" y="172235"/>
                </a:lnTo>
                <a:lnTo>
                  <a:pt x="56261" y="142875"/>
                </a:lnTo>
                <a:lnTo>
                  <a:pt x="157278" y="142748"/>
                </a:lnTo>
                <a:lnTo>
                  <a:pt x="80644" y="0"/>
                </a:lnTo>
                <a:close/>
              </a:path>
              <a:path w="5221224" h="754379">
                <a:moveTo>
                  <a:pt x="113411" y="142748"/>
                </a:moveTo>
                <a:lnTo>
                  <a:pt x="56261" y="142875"/>
                </a:lnTo>
                <a:lnTo>
                  <a:pt x="56308" y="172235"/>
                </a:lnTo>
                <a:lnTo>
                  <a:pt x="113456" y="170582"/>
                </a:lnTo>
                <a:lnTo>
                  <a:pt x="113411" y="142748"/>
                </a:lnTo>
                <a:close/>
              </a:path>
              <a:path w="5221224" h="754379">
                <a:moveTo>
                  <a:pt x="157278" y="142748"/>
                </a:moveTo>
                <a:lnTo>
                  <a:pt x="113411" y="142748"/>
                </a:lnTo>
                <a:lnTo>
                  <a:pt x="113456" y="170582"/>
                </a:lnTo>
                <a:lnTo>
                  <a:pt x="171323" y="168910"/>
                </a:lnTo>
                <a:lnTo>
                  <a:pt x="157278" y="142748"/>
                </a:lnTo>
                <a:close/>
              </a:path>
            </a:pathLst>
          </a:custGeom>
          <a:solidFill>
            <a:srgbClr val="99CCFF"/>
          </a:solidFill>
        </p:spPr>
        <p:txBody>
          <a:bodyPr wrap="square" lIns="0" tIns="0" rIns="0" bIns="0" rtlCol="0">
            <a:spAutoFit/>
          </a:bodyPr>
          <a:lstStyle/>
          <a:p>
            <a:endParaRPr/>
          </a:p>
        </p:txBody>
      </p:sp>
      <p:sp>
        <p:nvSpPr>
          <p:cNvPr id="13" name="object 15">
            <a:extLst>
              <a:ext uri="{FF2B5EF4-FFF2-40B4-BE49-F238E27FC236}">
                <a16:creationId xmlns:a16="http://schemas.microsoft.com/office/drawing/2014/main" xmlns="" id="{978ACBA1-BC07-486B-BEED-DC34DC0DBDF8}"/>
              </a:ext>
            </a:extLst>
          </p:cNvPr>
          <p:cNvSpPr/>
          <p:nvPr/>
        </p:nvSpPr>
        <p:spPr>
          <a:xfrm>
            <a:off x="1374711" y="2326791"/>
            <a:ext cx="1424940" cy="950976"/>
          </a:xfrm>
          <a:custGeom>
            <a:avLst/>
            <a:gdLst/>
            <a:ahLst/>
            <a:cxnLst/>
            <a:rect l="l" t="t" r="r" b="b"/>
            <a:pathLst>
              <a:path w="1424939" h="950976">
                <a:moveTo>
                  <a:pt x="0" y="950976"/>
                </a:moveTo>
                <a:lnTo>
                  <a:pt x="1424940" y="950976"/>
                </a:lnTo>
                <a:lnTo>
                  <a:pt x="1424940" y="0"/>
                </a:lnTo>
                <a:lnTo>
                  <a:pt x="0" y="0"/>
                </a:lnTo>
                <a:lnTo>
                  <a:pt x="0" y="950976"/>
                </a:lnTo>
                <a:close/>
              </a:path>
            </a:pathLst>
          </a:custGeom>
          <a:solidFill>
            <a:srgbClr val="99CCFF"/>
          </a:solidFill>
          <a:ln w="19050">
            <a:solidFill>
              <a:srgbClr val="0033CC"/>
            </a:solidFill>
          </a:ln>
        </p:spPr>
        <p:txBody>
          <a:bodyPr wrap="square" lIns="0" tIns="0" rIns="0" bIns="0" rtlCol="0">
            <a:spAutoFit/>
          </a:bodyPr>
          <a:lstStyle/>
          <a:p>
            <a:endParaRPr/>
          </a:p>
        </p:txBody>
      </p:sp>
      <p:sp>
        <p:nvSpPr>
          <p:cNvPr id="15" name="object 16">
            <a:extLst>
              <a:ext uri="{FF2B5EF4-FFF2-40B4-BE49-F238E27FC236}">
                <a16:creationId xmlns:a16="http://schemas.microsoft.com/office/drawing/2014/main" xmlns="" id="{8702B1EC-AA47-42F1-95E6-E1433DFF083C}"/>
              </a:ext>
            </a:extLst>
          </p:cNvPr>
          <p:cNvSpPr txBox="1"/>
          <p:nvPr/>
        </p:nvSpPr>
        <p:spPr>
          <a:xfrm>
            <a:off x="1478597" y="2650007"/>
            <a:ext cx="1215390" cy="276999"/>
          </a:xfrm>
          <a:prstGeom prst="rect">
            <a:avLst/>
          </a:prstGeom>
        </p:spPr>
        <p:txBody>
          <a:bodyPr vert="horz" wrap="square" lIns="0" tIns="0" rIns="0" bIns="0" rtlCol="0">
            <a:spAutoFit/>
          </a:bodyPr>
          <a:lstStyle/>
          <a:p>
            <a:pPr marL="12700">
              <a:lnSpc>
                <a:spcPct val="100000"/>
              </a:lnSpc>
            </a:pPr>
            <a:r>
              <a:rPr sz="1800" b="1" dirty="0">
                <a:solidFill>
                  <a:schemeClr val="tx1"/>
                </a:solidFill>
                <a:latin typeface="Calibri"/>
                <a:cs typeface="Calibri"/>
              </a:rPr>
              <a:t>P</a:t>
            </a:r>
            <a:r>
              <a:rPr sz="1800" b="1" spc="-30" dirty="0">
                <a:solidFill>
                  <a:schemeClr val="tx1"/>
                </a:solidFill>
                <a:latin typeface="Calibri"/>
                <a:cs typeface="Calibri"/>
              </a:rPr>
              <a:t>r</a:t>
            </a:r>
            <a:r>
              <a:rPr sz="1800" b="1" dirty="0">
                <a:solidFill>
                  <a:schemeClr val="tx1"/>
                </a:solidFill>
                <a:latin typeface="Calibri"/>
                <a:cs typeface="Calibri"/>
              </a:rPr>
              <a:t>e</a:t>
            </a:r>
            <a:r>
              <a:rPr sz="1800" b="1" spc="-10" dirty="0">
                <a:solidFill>
                  <a:schemeClr val="tx1"/>
                </a:solidFill>
                <a:latin typeface="Calibri"/>
                <a:cs typeface="Calibri"/>
              </a:rPr>
              <a:t>p</a:t>
            </a:r>
            <a:r>
              <a:rPr sz="1800" b="1" dirty="0">
                <a:solidFill>
                  <a:schemeClr val="tx1"/>
                </a:solidFill>
                <a:latin typeface="Calibri"/>
                <a:cs typeface="Calibri"/>
              </a:rPr>
              <a:t>a</a:t>
            </a:r>
            <a:r>
              <a:rPr sz="1800" b="1" spc="-40" dirty="0">
                <a:solidFill>
                  <a:schemeClr val="tx1"/>
                </a:solidFill>
                <a:latin typeface="Calibri"/>
                <a:cs typeface="Calibri"/>
              </a:rPr>
              <a:t>r</a:t>
            </a:r>
            <a:r>
              <a:rPr sz="1800" b="1" spc="-25" dirty="0">
                <a:solidFill>
                  <a:schemeClr val="tx1"/>
                </a:solidFill>
                <a:latin typeface="Calibri"/>
                <a:cs typeface="Calibri"/>
              </a:rPr>
              <a:t>at</a:t>
            </a:r>
            <a:r>
              <a:rPr sz="1800" b="1" spc="-10" dirty="0">
                <a:solidFill>
                  <a:schemeClr val="tx1"/>
                </a:solidFill>
                <a:latin typeface="Calibri"/>
                <a:cs typeface="Calibri"/>
              </a:rPr>
              <a:t>ória</a:t>
            </a:r>
            <a:endParaRPr sz="1800" dirty="0">
              <a:solidFill>
                <a:schemeClr val="tx1"/>
              </a:solidFill>
              <a:latin typeface="Calibri"/>
              <a:cs typeface="Calibri"/>
            </a:endParaRPr>
          </a:p>
        </p:txBody>
      </p:sp>
      <p:sp>
        <p:nvSpPr>
          <p:cNvPr id="16" name="object 17">
            <a:extLst>
              <a:ext uri="{FF2B5EF4-FFF2-40B4-BE49-F238E27FC236}">
                <a16:creationId xmlns:a16="http://schemas.microsoft.com/office/drawing/2014/main" xmlns="" id="{754096A3-A2B0-4F65-9DC3-4970191573CB}"/>
              </a:ext>
            </a:extLst>
          </p:cNvPr>
          <p:cNvSpPr/>
          <p:nvPr/>
        </p:nvSpPr>
        <p:spPr>
          <a:xfrm>
            <a:off x="3223323" y="2326791"/>
            <a:ext cx="1335024" cy="950976"/>
          </a:xfrm>
          <a:custGeom>
            <a:avLst/>
            <a:gdLst/>
            <a:ahLst/>
            <a:cxnLst/>
            <a:rect l="l" t="t" r="r" b="b"/>
            <a:pathLst>
              <a:path w="1335024" h="950976">
                <a:moveTo>
                  <a:pt x="0" y="950976"/>
                </a:moveTo>
                <a:lnTo>
                  <a:pt x="1335024" y="950976"/>
                </a:lnTo>
                <a:lnTo>
                  <a:pt x="1335024" y="0"/>
                </a:lnTo>
                <a:lnTo>
                  <a:pt x="0" y="0"/>
                </a:lnTo>
                <a:lnTo>
                  <a:pt x="0" y="950976"/>
                </a:lnTo>
                <a:close/>
              </a:path>
            </a:pathLst>
          </a:custGeom>
          <a:solidFill>
            <a:srgbClr val="99CCFF"/>
          </a:solidFill>
          <a:ln w="19050">
            <a:solidFill>
              <a:srgbClr val="0033CC"/>
            </a:solidFill>
          </a:ln>
        </p:spPr>
        <p:txBody>
          <a:bodyPr wrap="square" lIns="0" tIns="0" rIns="0" bIns="0" rtlCol="0">
            <a:spAutoFit/>
          </a:bodyPr>
          <a:lstStyle/>
          <a:p>
            <a:endParaRPr/>
          </a:p>
        </p:txBody>
      </p:sp>
      <p:sp>
        <p:nvSpPr>
          <p:cNvPr id="17" name="object 19">
            <a:extLst>
              <a:ext uri="{FF2B5EF4-FFF2-40B4-BE49-F238E27FC236}">
                <a16:creationId xmlns:a16="http://schemas.microsoft.com/office/drawing/2014/main" xmlns="" id="{C7A455EC-11CD-4047-B45B-E375CB1DFB61}"/>
              </a:ext>
            </a:extLst>
          </p:cNvPr>
          <p:cNvSpPr txBox="1"/>
          <p:nvPr/>
        </p:nvSpPr>
        <p:spPr>
          <a:xfrm>
            <a:off x="3358323" y="2512846"/>
            <a:ext cx="1061085" cy="572770"/>
          </a:xfrm>
          <a:prstGeom prst="rect">
            <a:avLst/>
          </a:prstGeom>
        </p:spPr>
        <p:txBody>
          <a:bodyPr vert="horz" wrap="square" lIns="0" tIns="0" rIns="0" bIns="0" rtlCol="0">
            <a:spAutoFit/>
          </a:bodyPr>
          <a:lstStyle/>
          <a:p>
            <a:pPr algn="ctr">
              <a:lnSpc>
                <a:spcPct val="100000"/>
              </a:lnSpc>
            </a:pPr>
            <a:r>
              <a:rPr sz="1800" b="1" dirty="0">
                <a:solidFill>
                  <a:schemeClr val="tx1"/>
                </a:solidFill>
                <a:latin typeface="Calibri"/>
                <a:cs typeface="Calibri"/>
              </a:rPr>
              <a:t>D</a:t>
            </a:r>
            <a:r>
              <a:rPr sz="1800" b="1" spc="-10" dirty="0">
                <a:solidFill>
                  <a:schemeClr val="tx1"/>
                </a:solidFill>
                <a:latin typeface="Calibri"/>
                <a:cs typeface="Calibri"/>
              </a:rPr>
              <a:t>iv</a:t>
            </a:r>
            <a:r>
              <a:rPr sz="1800" b="1" spc="-5" dirty="0">
                <a:solidFill>
                  <a:schemeClr val="tx1"/>
                </a:solidFill>
                <a:latin typeface="Calibri"/>
                <a:cs typeface="Calibri"/>
              </a:rPr>
              <a:t>ul</a:t>
            </a:r>
            <a:r>
              <a:rPr sz="1800" b="1" spc="-50" dirty="0">
                <a:solidFill>
                  <a:schemeClr val="tx1"/>
                </a:solidFill>
                <a:latin typeface="Calibri"/>
                <a:cs typeface="Calibri"/>
              </a:rPr>
              <a:t>g</a:t>
            </a:r>
            <a:r>
              <a:rPr sz="1800" b="1" dirty="0">
                <a:solidFill>
                  <a:schemeClr val="tx1"/>
                </a:solidFill>
                <a:latin typeface="Calibri"/>
                <a:cs typeface="Calibri"/>
              </a:rPr>
              <a:t>a</a:t>
            </a:r>
            <a:r>
              <a:rPr sz="1800" b="1" spc="-10" dirty="0">
                <a:solidFill>
                  <a:schemeClr val="tx1"/>
                </a:solidFill>
                <a:latin typeface="Calibri"/>
                <a:cs typeface="Calibri"/>
              </a:rPr>
              <a:t>ção</a:t>
            </a:r>
            <a:endParaRPr sz="1800" dirty="0">
              <a:solidFill>
                <a:schemeClr val="tx1"/>
              </a:solidFill>
              <a:latin typeface="Calibri"/>
              <a:cs typeface="Calibri"/>
            </a:endParaRPr>
          </a:p>
          <a:p>
            <a:pPr marL="2540" algn="ctr">
              <a:lnSpc>
                <a:spcPct val="100000"/>
              </a:lnSpc>
            </a:pPr>
            <a:r>
              <a:rPr sz="1800" dirty="0">
                <a:solidFill>
                  <a:schemeClr val="tx1"/>
                </a:solidFill>
                <a:latin typeface="Calibri"/>
                <a:cs typeface="Calibri"/>
              </a:rPr>
              <a:t>do</a:t>
            </a:r>
            <a:r>
              <a:rPr sz="1800" spc="10" dirty="0">
                <a:solidFill>
                  <a:schemeClr val="tx1"/>
                </a:solidFill>
                <a:latin typeface="Calibri"/>
                <a:cs typeface="Calibri"/>
              </a:rPr>
              <a:t> </a:t>
            </a:r>
            <a:r>
              <a:rPr sz="1800" spc="-10" dirty="0">
                <a:solidFill>
                  <a:schemeClr val="tx1"/>
                </a:solidFill>
                <a:latin typeface="Calibri"/>
                <a:cs typeface="Calibri"/>
              </a:rPr>
              <a:t>e</a:t>
            </a:r>
            <a:r>
              <a:rPr sz="1800" spc="-5" dirty="0">
                <a:solidFill>
                  <a:schemeClr val="tx1"/>
                </a:solidFill>
                <a:latin typeface="Calibri"/>
                <a:cs typeface="Calibri"/>
              </a:rPr>
              <a:t>di</a:t>
            </a:r>
            <a:r>
              <a:rPr sz="1800" spc="-40" dirty="0">
                <a:solidFill>
                  <a:schemeClr val="tx1"/>
                </a:solidFill>
                <a:latin typeface="Calibri"/>
                <a:cs typeface="Calibri"/>
              </a:rPr>
              <a:t>t</a:t>
            </a:r>
            <a:r>
              <a:rPr sz="1800" dirty="0">
                <a:solidFill>
                  <a:schemeClr val="tx1"/>
                </a:solidFill>
                <a:latin typeface="Calibri"/>
                <a:cs typeface="Calibri"/>
              </a:rPr>
              <a:t>al</a:t>
            </a:r>
          </a:p>
        </p:txBody>
      </p:sp>
      <p:sp>
        <p:nvSpPr>
          <p:cNvPr id="18" name="object 21">
            <a:extLst>
              <a:ext uri="{FF2B5EF4-FFF2-40B4-BE49-F238E27FC236}">
                <a16:creationId xmlns:a16="http://schemas.microsoft.com/office/drawing/2014/main" xmlns="" id="{AFE91227-CC36-4FC5-9F2B-B44B4537ABB2}"/>
              </a:ext>
            </a:extLst>
          </p:cNvPr>
          <p:cNvSpPr/>
          <p:nvPr/>
        </p:nvSpPr>
        <p:spPr>
          <a:xfrm>
            <a:off x="4983542" y="2323744"/>
            <a:ext cx="2151888" cy="950976"/>
          </a:xfrm>
          <a:custGeom>
            <a:avLst/>
            <a:gdLst/>
            <a:ahLst/>
            <a:cxnLst/>
            <a:rect l="l" t="t" r="r" b="b"/>
            <a:pathLst>
              <a:path w="2151888" h="950976">
                <a:moveTo>
                  <a:pt x="0" y="950976"/>
                </a:moveTo>
                <a:lnTo>
                  <a:pt x="2151888" y="950976"/>
                </a:lnTo>
                <a:lnTo>
                  <a:pt x="2151888" y="0"/>
                </a:lnTo>
                <a:lnTo>
                  <a:pt x="0" y="0"/>
                </a:lnTo>
                <a:lnTo>
                  <a:pt x="0" y="950976"/>
                </a:lnTo>
                <a:close/>
              </a:path>
            </a:pathLst>
          </a:custGeom>
          <a:solidFill>
            <a:srgbClr val="99CCFF"/>
          </a:solidFill>
          <a:ln w="19050">
            <a:solidFill>
              <a:srgbClr val="472CBB"/>
            </a:solidFill>
          </a:ln>
        </p:spPr>
        <p:txBody>
          <a:bodyPr wrap="square" lIns="0" tIns="0" rIns="0" bIns="0" rtlCol="0">
            <a:spAutoFit/>
          </a:bodyPr>
          <a:lstStyle/>
          <a:p>
            <a:endParaRPr/>
          </a:p>
        </p:txBody>
      </p:sp>
      <p:sp>
        <p:nvSpPr>
          <p:cNvPr id="19" name="object 22">
            <a:extLst>
              <a:ext uri="{FF2B5EF4-FFF2-40B4-BE49-F238E27FC236}">
                <a16:creationId xmlns:a16="http://schemas.microsoft.com/office/drawing/2014/main" xmlns="" id="{A4EDD2D4-5103-4E93-8CBA-79CA800C131C}"/>
              </a:ext>
            </a:extLst>
          </p:cNvPr>
          <p:cNvSpPr txBox="1"/>
          <p:nvPr/>
        </p:nvSpPr>
        <p:spPr>
          <a:xfrm>
            <a:off x="5177598" y="2372639"/>
            <a:ext cx="1762125" cy="847725"/>
          </a:xfrm>
          <a:prstGeom prst="rect">
            <a:avLst/>
          </a:prstGeom>
        </p:spPr>
        <p:txBody>
          <a:bodyPr vert="horz" wrap="square" lIns="0" tIns="0" rIns="0" bIns="0" rtlCol="0">
            <a:spAutoFit/>
          </a:bodyPr>
          <a:lstStyle/>
          <a:p>
            <a:pPr marL="12700" marR="6350" indent="0" algn="ctr">
              <a:lnSpc>
                <a:spcPct val="100000"/>
              </a:lnSpc>
            </a:pPr>
            <a:r>
              <a:rPr sz="1800" b="1" spc="-15" dirty="0">
                <a:solidFill>
                  <a:schemeClr val="tx1"/>
                </a:solidFill>
                <a:latin typeface="Calibri"/>
                <a:cs typeface="Calibri"/>
              </a:rPr>
              <a:t>A</a:t>
            </a:r>
            <a:r>
              <a:rPr sz="1800" b="1" spc="-5" dirty="0">
                <a:solidFill>
                  <a:schemeClr val="tx1"/>
                </a:solidFill>
                <a:latin typeface="Calibri"/>
                <a:cs typeface="Calibri"/>
              </a:rPr>
              <a:t>p</a:t>
            </a:r>
            <a:r>
              <a:rPr sz="1800" b="1" spc="-30" dirty="0">
                <a:solidFill>
                  <a:schemeClr val="tx1"/>
                </a:solidFill>
                <a:latin typeface="Calibri"/>
                <a:cs typeface="Calibri"/>
              </a:rPr>
              <a:t>r</a:t>
            </a:r>
            <a:r>
              <a:rPr sz="1800" b="1" dirty="0">
                <a:solidFill>
                  <a:schemeClr val="tx1"/>
                </a:solidFill>
                <a:latin typeface="Calibri"/>
                <a:cs typeface="Calibri"/>
              </a:rPr>
              <a:t>e</a:t>
            </a:r>
            <a:r>
              <a:rPr sz="1800" b="1" spc="-10" dirty="0">
                <a:solidFill>
                  <a:schemeClr val="tx1"/>
                </a:solidFill>
                <a:latin typeface="Calibri"/>
                <a:cs typeface="Calibri"/>
              </a:rPr>
              <a:t>se</a:t>
            </a:r>
            <a:r>
              <a:rPr sz="1800" b="1" spc="-35" dirty="0">
                <a:solidFill>
                  <a:schemeClr val="tx1"/>
                </a:solidFill>
                <a:latin typeface="Calibri"/>
                <a:cs typeface="Calibri"/>
              </a:rPr>
              <a:t>n</a:t>
            </a:r>
            <a:r>
              <a:rPr sz="1800" b="1" spc="-25" dirty="0">
                <a:solidFill>
                  <a:schemeClr val="tx1"/>
                </a:solidFill>
                <a:latin typeface="Calibri"/>
                <a:cs typeface="Calibri"/>
              </a:rPr>
              <a:t>t</a:t>
            </a:r>
            <a:r>
              <a:rPr sz="1800" b="1" dirty="0">
                <a:solidFill>
                  <a:schemeClr val="tx1"/>
                </a:solidFill>
                <a:latin typeface="Calibri"/>
                <a:cs typeface="Calibri"/>
              </a:rPr>
              <a:t>a</a:t>
            </a:r>
            <a:r>
              <a:rPr sz="1800" b="1" spc="-10" dirty="0">
                <a:solidFill>
                  <a:schemeClr val="tx1"/>
                </a:solidFill>
                <a:latin typeface="Calibri"/>
                <a:cs typeface="Calibri"/>
              </a:rPr>
              <a:t>ção</a:t>
            </a:r>
            <a:r>
              <a:rPr sz="1800" b="1" spc="-45" dirty="0">
                <a:solidFill>
                  <a:schemeClr val="tx1"/>
                </a:solidFill>
                <a:latin typeface="Calibri"/>
                <a:cs typeface="Calibri"/>
              </a:rPr>
              <a:t> </a:t>
            </a:r>
            <a:r>
              <a:rPr sz="1800" b="1" spc="-10" dirty="0">
                <a:solidFill>
                  <a:schemeClr val="tx1"/>
                </a:solidFill>
                <a:latin typeface="Calibri"/>
                <a:cs typeface="Calibri"/>
              </a:rPr>
              <a:t>das p</a:t>
            </a:r>
            <a:r>
              <a:rPr sz="1800" b="1" spc="-30" dirty="0">
                <a:solidFill>
                  <a:schemeClr val="tx1"/>
                </a:solidFill>
                <a:latin typeface="Calibri"/>
                <a:cs typeface="Calibri"/>
              </a:rPr>
              <a:t>r</a:t>
            </a:r>
            <a:r>
              <a:rPr sz="1800" b="1" spc="-10" dirty="0">
                <a:solidFill>
                  <a:schemeClr val="tx1"/>
                </a:solidFill>
                <a:latin typeface="Calibri"/>
                <a:cs typeface="Calibri"/>
              </a:rPr>
              <a:t>o</a:t>
            </a:r>
            <a:r>
              <a:rPr sz="1800" b="1" spc="-5" dirty="0">
                <a:solidFill>
                  <a:schemeClr val="tx1"/>
                </a:solidFill>
                <a:latin typeface="Calibri"/>
                <a:cs typeface="Calibri"/>
              </a:rPr>
              <a:t>p</a:t>
            </a:r>
            <a:r>
              <a:rPr sz="1800" b="1" spc="-10" dirty="0">
                <a:solidFill>
                  <a:schemeClr val="tx1"/>
                </a:solidFill>
                <a:latin typeface="Calibri"/>
                <a:cs typeface="Calibri"/>
              </a:rPr>
              <a:t>o</a:t>
            </a:r>
            <a:r>
              <a:rPr sz="1800" b="1" spc="-30" dirty="0">
                <a:solidFill>
                  <a:schemeClr val="tx1"/>
                </a:solidFill>
                <a:latin typeface="Calibri"/>
                <a:cs typeface="Calibri"/>
              </a:rPr>
              <a:t>s</a:t>
            </a:r>
            <a:r>
              <a:rPr sz="1800" b="1" spc="-35" dirty="0">
                <a:solidFill>
                  <a:schemeClr val="tx1"/>
                </a:solidFill>
                <a:latin typeface="Calibri"/>
                <a:cs typeface="Calibri"/>
              </a:rPr>
              <a:t>t</a:t>
            </a:r>
            <a:r>
              <a:rPr sz="1800" b="1" spc="-10" dirty="0">
                <a:solidFill>
                  <a:schemeClr val="tx1"/>
                </a:solidFill>
                <a:latin typeface="Calibri"/>
                <a:cs typeface="Calibri"/>
              </a:rPr>
              <a:t>as</a:t>
            </a:r>
            <a:r>
              <a:rPr sz="1800" b="1" spc="-30" dirty="0">
                <a:solidFill>
                  <a:schemeClr val="tx1"/>
                </a:solidFill>
                <a:latin typeface="Calibri"/>
                <a:cs typeface="Calibri"/>
              </a:rPr>
              <a:t> </a:t>
            </a:r>
            <a:r>
              <a:rPr sz="1800" spc="-10" dirty="0">
                <a:solidFill>
                  <a:schemeClr val="tx1"/>
                </a:solidFill>
                <a:latin typeface="Calibri"/>
                <a:cs typeface="Calibri"/>
              </a:rPr>
              <a:t>e</a:t>
            </a:r>
            <a:r>
              <a:rPr sz="1800" spc="15" dirty="0">
                <a:solidFill>
                  <a:schemeClr val="tx1"/>
                </a:solidFill>
                <a:latin typeface="Calibri"/>
                <a:cs typeface="Calibri"/>
              </a:rPr>
              <a:t> </a:t>
            </a:r>
            <a:r>
              <a:rPr sz="1800" spc="-5" dirty="0">
                <a:solidFill>
                  <a:schemeClr val="tx1"/>
                </a:solidFill>
                <a:latin typeface="Calibri"/>
                <a:cs typeface="Calibri"/>
              </a:rPr>
              <a:t>l</a:t>
            </a:r>
            <a:r>
              <a:rPr sz="1800" spc="-10" dirty="0">
                <a:solidFill>
                  <a:schemeClr val="tx1"/>
                </a:solidFill>
                <a:latin typeface="Calibri"/>
                <a:cs typeface="Calibri"/>
              </a:rPr>
              <a:t>ances</a:t>
            </a:r>
            <a:r>
              <a:rPr sz="1800" spc="-5" dirty="0">
                <a:solidFill>
                  <a:schemeClr val="tx1"/>
                </a:solidFill>
                <a:latin typeface="Calibri"/>
                <a:cs typeface="Calibri"/>
              </a:rPr>
              <a:t> </a:t>
            </a:r>
            <a:r>
              <a:rPr sz="1800" spc="-10" dirty="0">
                <a:solidFill>
                  <a:schemeClr val="tx1"/>
                </a:solidFill>
                <a:latin typeface="Calibri"/>
                <a:cs typeface="Calibri"/>
              </a:rPr>
              <a:t>(</a:t>
            </a:r>
            <a:r>
              <a:rPr sz="1800" dirty="0">
                <a:solidFill>
                  <a:schemeClr val="tx1"/>
                </a:solidFill>
                <a:latin typeface="Calibri"/>
                <a:cs typeface="Calibri"/>
              </a:rPr>
              <a:t>se</a:t>
            </a:r>
            <a:r>
              <a:rPr sz="1800" spc="15" dirty="0">
                <a:solidFill>
                  <a:schemeClr val="tx1"/>
                </a:solidFill>
                <a:latin typeface="Calibri"/>
                <a:cs typeface="Calibri"/>
              </a:rPr>
              <a:t> </a:t>
            </a:r>
            <a:r>
              <a:rPr sz="1800" spc="-35" dirty="0">
                <a:solidFill>
                  <a:schemeClr val="tx1"/>
                </a:solidFill>
                <a:latin typeface="Calibri"/>
                <a:cs typeface="Calibri"/>
              </a:rPr>
              <a:t>f</a:t>
            </a:r>
            <a:r>
              <a:rPr sz="1800" dirty="0">
                <a:solidFill>
                  <a:schemeClr val="tx1"/>
                </a:solidFill>
                <a:latin typeface="Calibri"/>
                <a:cs typeface="Calibri"/>
              </a:rPr>
              <a:t>or</a:t>
            </a:r>
            <a:r>
              <a:rPr sz="1800" spc="-10" dirty="0">
                <a:solidFill>
                  <a:schemeClr val="tx1"/>
                </a:solidFill>
                <a:latin typeface="Calibri"/>
                <a:cs typeface="Calibri"/>
              </a:rPr>
              <a:t> </a:t>
            </a:r>
            <a:r>
              <a:rPr sz="1800" dirty="0">
                <a:solidFill>
                  <a:schemeClr val="tx1"/>
                </a:solidFill>
                <a:latin typeface="Calibri"/>
                <a:cs typeface="Calibri"/>
              </a:rPr>
              <a:t>o </a:t>
            </a:r>
            <a:r>
              <a:rPr sz="1800" spc="-20" dirty="0">
                <a:solidFill>
                  <a:schemeClr val="tx1"/>
                </a:solidFill>
                <a:latin typeface="Calibri"/>
                <a:cs typeface="Calibri"/>
              </a:rPr>
              <a:t>c</a:t>
            </a:r>
            <a:r>
              <a:rPr sz="1800" dirty="0">
                <a:solidFill>
                  <a:schemeClr val="tx1"/>
                </a:solidFill>
                <a:latin typeface="Calibri"/>
                <a:cs typeface="Calibri"/>
              </a:rPr>
              <a:t>aso)</a:t>
            </a:r>
          </a:p>
        </p:txBody>
      </p:sp>
      <p:sp>
        <p:nvSpPr>
          <p:cNvPr id="20" name="object 23">
            <a:extLst>
              <a:ext uri="{FF2B5EF4-FFF2-40B4-BE49-F238E27FC236}">
                <a16:creationId xmlns:a16="http://schemas.microsoft.com/office/drawing/2014/main" xmlns="" id="{667D7CF5-EC21-421C-8B91-174EBB6E4967}"/>
              </a:ext>
            </a:extLst>
          </p:cNvPr>
          <p:cNvSpPr/>
          <p:nvPr/>
        </p:nvSpPr>
        <p:spPr>
          <a:xfrm>
            <a:off x="7560627" y="2323744"/>
            <a:ext cx="1491996" cy="950976"/>
          </a:xfrm>
          <a:custGeom>
            <a:avLst/>
            <a:gdLst/>
            <a:ahLst/>
            <a:cxnLst/>
            <a:rect l="l" t="t" r="r" b="b"/>
            <a:pathLst>
              <a:path w="1491996" h="950976">
                <a:moveTo>
                  <a:pt x="0" y="950976"/>
                </a:moveTo>
                <a:lnTo>
                  <a:pt x="1491996" y="950976"/>
                </a:lnTo>
                <a:lnTo>
                  <a:pt x="1491996" y="0"/>
                </a:lnTo>
                <a:lnTo>
                  <a:pt x="0" y="0"/>
                </a:lnTo>
                <a:lnTo>
                  <a:pt x="0" y="950976"/>
                </a:lnTo>
                <a:close/>
              </a:path>
            </a:pathLst>
          </a:custGeom>
          <a:solidFill>
            <a:srgbClr val="99CCFF"/>
          </a:solidFill>
          <a:ln w="19050">
            <a:solidFill>
              <a:srgbClr val="0033CC"/>
            </a:solidFill>
          </a:ln>
        </p:spPr>
        <p:txBody>
          <a:bodyPr wrap="square" lIns="0" tIns="0" rIns="0" bIns="0" rtlCol="0">
            <a:spAutoFit/>
          </a:bodyPr>
          <a:lstStyle/>
          <a:p>
            <a:endParaRPr/>
          </a:p>
        </p:txBody>
      </p:sp>
      <p:sp>
        <p:nvSpPr>
          <p:cNvPr id="21" name="object 25">
            <a:extLst>
              <a:ext uri="{FF2B5EF4-FFF2-40B4-BE49-F238E27FC236}">
                <a16:creationId xmlns:a16="http://schemas.microsoft.com/office/drawing/2014/main" xmlns="" id="{C5C6E787-F21C-465E-B157-688D54DA28ED}"/>
              </a:ext>
            </a:extLst>
          </p:cNvPr>
          <p:cNvSpPr txBox="1"/>
          <p:nvPr/>
        </p:nvSpPr>
        <p:spPr>
          <a:xfrm>
            <a:off x="7746173" y="2646958"/>
            <a:ext cx="1120140" cy="276999"/>
          </a:xfrm>
          <a:prstGeom prst="rect">
            <a:avLst/>
          </a:prstGeom>
        </p:spPr>
        <p:txBody>
          <a:bodyPr vert="horz" wrap="square" lIns="0" tIns="0" rIns="0" bIns="0" rtlCol="0">
            <a:spAutoFit/>
          </a:bodyPr>
          <a:lstStyle/>
          <a:p>
            <a:pPr marL="12700">
              <a:lnSpc>
                <a:spcPct val="100000"/>
              </a:lnSpc>
            </a:pPr>
            <a:r>
              <a:rPr sz="1800" b="1" spc="-10" dirty="0">
                <a:solidFill>
                  <a:schemeClr val="tx1"/>
                </a:solidFill>
                <a:latin typeface="Calibri"/>
                <a:cs typeface="Calibri"/>
              </a:rPr>
              <a:t>J</a:t>
            </a:r>
            <a:r>
              <a:rPr sz="1800" b="1" spc="-5" dirty="0">
                <a:solidFill>
                  <a:schemeClr val="tx1"/>
                </a:solidFill>
                <a:latin typeface="Calibri"/>
                <a:cs typeface="Calibri"/>
              </a:rPr>
              <a:t>ul</a:t>
            </a:r>
            <a:r>
              <a:rPr sz="1800" b="1" spc="-50" dirty="0">
                <a:solidFill>
                  <a:schemeClr val="tx1"/>
                </a:solidFill>
                <a:latin typeface="Calibri"/>
                <a:cs typeface="Calibri"/>
              </a:rPr>
              <a:t>g</a:t>
            </a:r>
            <a:r>
              <a:rPr sz="1800" b="1" dirty="0">
                <a:solidFill>
                  <a:schemeClr val="tx1"/>
                </a:solidFill>
                <a:latin typeface="Calibri"/>
                <a:cs typeface="Calibri"/>
              </a:rPr>
              <a:t>ame</a:t>
            </a:r>
            <a:r>
              <a:rPr sz="1800" b="1" spc="-20" dirty="0">
                <a:solidFill>
                  <a:schemeClr val="tx1"/>
                </a:solidFill>
                <a:latin typeface="Calibri"/>
                <a:cs typeface="Calibri"/>
              </a:rPr>
              <a:t>n</a:t>
            </a:r>
            <a:r>
              <a:rPr sz="1800" b="1" spc="-35" dirty="0">
                <a:solidFill>
                  <a:schemeClr val="tx1"/>
                </a:solidFill>
                <a:latin typeface="Calibri"/>
                <a:cs typeface="Calibri"/>
              </a:rPr>
              <a:t>t</a:t>
            </a:r>
            <a:r>
              <a:rPr sz="1800" b="1" spc="-10" dirty="0">
                <a:solidFill>
                  <a:schemeClr val="tx1"/>
                </a:solidFill>
                <a:latin typeface="Calibri"/>
                <a:cs typeface="Calibri"/>
              </a:rPr>
              <a:t>o</a:t>
            </a:r>
            <a:endParaRPr sz="1800" dirty="0">
              <a:solidFill>
                <a:schemeClr val="tx1"/>
              </a:solidFill>
              <a:latin typeface="Calibri"/>
              <a:cs typeface="Calibri"/>
            </a:endParaRPr>
          </a:p>
        </p:txBody>
      </p:sp>
      <p:sp>
        <p:nvSpPr>
          <p:cNvPr id="22" name="object 26">
            <a:extLst>
              <a:ext uri="{FF2B5EF4-FFF2-40B4-BE49-F238E27FC236}">
                <a16:creationId xmlns:a16="http://schemas.microsoft.com/office/drawing/2014/main" xmlns="" id="{B5B123F0-B7F2-4ED9-9218-97F1D696614F}"/>
              </a:ext>
            </a:extLst>
          </p:cNvPr>
          <p:cNvSpPr/>
          <p:nvPr/>
        </p:nvSpPr>
        <p:spPr>
          <a:xfrm>
            <a:off x="9477819" y="2334412"/>
            <a:ext cx="1491996" cy="940308"/>
          </a:xfrm>
          <a:custGeom>
            <a:avLst/>
            <a:gdLst/>
            <a:ahLst/>
            <a:cxnLst/>
            <a:rect l="l" t="t" r="r" b="b"/>
            <a:pathLst>
              <a:path w="1491996" h="940308">
                <a:moveTo>
                  <a:pt x="0" y="940308"/>
                </a:moveTo>
                <a:lnTo>
                  <a:pt x="1491996" y="940308"/>
                </a:lnTo>
                <a:lnTo>
                  <a:pt x="1491996" y="0"/>
                </a:lnTo>
                <a:lnTo>
                  <a:pt x="0" y="0"/>
                </a:lnTo>
                <a:lnTo>
                  <a:pt x="0" y="940308"/>
                </a:lnTo>
                <a:close/>
              </a:path>
            </a:pathLst>
          </a:custGeom>
          <a:solidFill>
            <a:srgbClr val="99CCFF"/>
          </a:solidFill>
          <a:ln w="19050">
            <a:solidFill>
              <a:srgbClr val="0033CC"/>
            </a:solidFill>
          </a:ln>
        </p:spPr>
        <p:txBody>
          <a:bodyPr wrap="square" lIns="0" tIns="0" rIns="0" bIns="0" rtlCol="0">
            <a:spAutoFit/>
          </a:bodyPr>
          <a:lstStyle/>
          <a:p>
            <a:endParaRPr/>
          </a:p>
        </p:txBody>
      </p:sp>
      <p:sp>
        <p:nvSpPr>
          <p:cNvPr id="23" name="object 28">
            <a:extLst>
              <a:ext uri="{FF2B5EF4-FFF2-40B4-BE49-F238E27FC236}">
                <a16:creationId xmlns:a16="http://schemas.microsoft.com/office/drawing/2014/main" xmlns="" id="{9D8FFBDD-F5C0-4C4E-B3B3-806C774CFC77}"/>
              </a:ext>
            </a:extLst>
          </p:cNvPr>
          <p:cNvSpPr txBox="1"/>
          <p:nvPr/>
        </p:nvSpPr>
        <p:spPr>
          <a:xfrm>
            <a:off x="9675557" y="2652165"/>
            <a:ext cx="1094740" cy="276999"/>
          </a:xfrm>
          <a:prstGeom prst="rect">
            <a:avLst/>
          </a:prstGeom>
        </p:spPr>
        <p:txBody>
          <a:bodyPr vert="horz" wrap="square" lIns="0" tIns="0" rIns="0" bIns="0" rtlCol="0">
            <a:spAutoFit/>
          </a:bodyPr>
          <a:lstStyle/>
          <a:p>
            <a:pPr marL="12700">
              <a:lnSpc>
                <a:spcPct val="100000"/>
              </a:lnSpc>
            </a:pPr>
            <a:r>
              <a:rPr sz="1800" b="1" spc="-15" dirty="0">
                <a:solidFill>
                  <a:schemeClr val="tx1"/>
                </a:solidFill>
                <a:latin typeface="Calibri"/>
                <a:cs typeface="Calibri"/>
              </a:rPr>
              <a:t>Ha</a:t>
            </a:r>
            <a:r>
              <a:rPr sz="1800" b="1" spc="-5" dirty="0">
                <a:solidFill>
                  <a:schemeClr val="tx1"/>
                </a:solidFill>
                <a:latin typeface="Calibri"/>
                <a:cs typeface="Calibri"/>
              </a:rPr>
              <a:t>bili</a:t>
            </a:r>
            <a:r>
              <a:rPr sz="1800" b="1" spc="-20" dirty="0">
                <a:solidFill>
                  <a:schemeClr val="tx1"/>
                </a:solidFill>
                <a:latin typeface="Calibri"/>
                <a:cs typeface="Calibri"/>
              </a:rPr>
              <a:t>t</a:t>
            </a:r>
            <a:r>
              <a:rPr sz="1800" b="1" dirty="0">
                <a:solidFill>
                  <a:schemeClr val="tx1"/>
                </a:solidFill>
                <a:latin typeface="Calibri"/>
                <a:cs typeface="Calibri"/>
              </a:rPr>
              <a:t>a</a:t>
            </a:r>
            <a:r>
              <a:rPr sz="1800" b="1" spc="-10" dirty="0">
                <a:solidFill>
                  <a:schemeClr val="tx1"/>
                </a:solidFill>
                <a:latin typeface="Calibri"/>
                <a:cs typeface="Calibri"/>
              </a:rPr>
              <a:t>ç</a:t>
            </a:r>
            <a:r>
              <a:rPr sz="1800" b="1" spc="-25" dirty="0">
                <a:solidFill>
                  <a:schemeClr val="tx1"/>
                </a:solidFill>
                <a:latin typeface="Calibri"/>
                <a:cs typeface="Calibri"/>
              </a:rPr>
              <a:t>ã</a:t>
            </a:r>
            <a:r>
              <a:rPr sz="1800" b="1" spc="-10" dirty="0">
                <a:solidFill>
                  <a:schemeClr val="tx1"/>
                </a:solidFill>
                <a:latin typeface="Calibri"/>
                <a:cs typeface="Calibri"/>
              </a:rPr>
              <a:t>o</a:t>
            </a:r>
            <a:endParaRPr sz="1800" dirty="0">
              <a:solidFill>
                <a:schemeClr val="tx1"/>
              </a:solidFill>
              <a:latin typeface="Calibri"/>
              <a:cs typeface="Calibri"/>
            </a:endParaRPr>
          </a:p>
        </p:txBody>
      </p:sp>
      <p:sp>
        <p:nvSpPr>
          <p:cNvPr id="24" name="object 29">
            <a:extLst>
              <a:ext uri="{FF2B5EF4-FFF2-40B4-BE49-F238E27FC236}">
                <a16:creationId xmlns:a16="http://schemas.microsoft.com/office/drawing/2014/main" xmlns="" id="{E27B7CF6-0845-46DF-8682-B88A8F7B55A2}"/>
              </a:ext>
            </a:extLst>
          </p:cNvPr>
          <p:cNvSpPr/>
          <p:nvPr/>
        </p:nvSpPr>
        <p:spPr>
          <a:xfrm>
            <a:off x="3767391" y="5138571"/>
            <a:ext cx="1684019" cy="950976"/>
          </a:xfrm>
          <a:custGeom>
            <a:avLst/>
            <a:gdLst/>
            <a:ahLst/>
            <a:cxnLst/>
            <a:rect l="l" t="t" r="r" b="b"/>
            <a:pathLst>
              <a:path w="1684019" h="950976">
                <a:moveTo>
                  <a:pt x="0" y="950976"/>
                </a:moveTo>
                <a:lnTo>
                  <a:pt x="1684019" y="950976"/>
                </a:lnTo>
                <a:lnTo>
                  <a:pt x="1684019" y="0"/>
                </a:lnTo>
                <a:lnTo>
                  <a:pt x="0" y="0"/>
                </a:lnTo>
                <a:lnTo>
                  <a:pt x="0" y="950976"/>
                </a:lnTo>
                <a:close/>
              </a:path>
            </a:pathLst>
          </a:custGeom>
          <a:solidFill>
            <a:srgbClr val="99CCFF"/>
          </a:solidFill>
          <a:ln w="19050">
            <a:solidFill>
              <a:srgbClr val="0033CC"/>
            </a:solidFill>
          </a:ln>
        </p:spPr>
        <p:txBody>
          <a:bodyPr wrap="square" lIns="0" tIns="0" rIns="0" bIns="0" rtlCol="0">
            <a:spAutoFit/>
          </a:bodyPr>
          <a:lstStyle/>
          <a:p>
            <a:endParaRPr/>
          </a:p>
        </p:txBody>
      </p:sp>
      <p:sp>
        <p:nvSpPr>
          <p:cNvPr id="25" name="object 31">
            <a:extLst>
              <a:ext uri="{FF2B5EF4-FFF2-40B4-BE49-F238E27FC236}">
                <a16:creationId xmlns:a16="http://schemas.microsoft.com/office/drawing/2014/main" xmlns="" id="{3F62D360-F52F-4562-AD6C-CFFAD0D91575}"/>
              </a:ext>
            </a:extLst>
          </p:cNvPr>
          <p:cNvSpPr txBox="1"/>
          <p:nvPr/>
        </p:nvSpPr>
        <p:spPr>
          <a:xfrm>
            <a:off x="4196523" y="5462676"/>
            <a:ext cx="823594" cy="276999"/>
          </a:xfrm>
          <a:prstGeom prst="rect">
            <a:avLst/>
          </a:prstGeom>
        </p:spPr>
        <p:txBody>
          <a:bodyPr vert="horz" wrap="square" lIns="0" tIns="0" rIns="0" bIns="0" rtlCol="0">
            <a:spAutoFit/>
          </a:bodyPr>
          <a:lstStyle/>
          <a:p>
            <a:pPr marL="12700">
              <a:lnSpc>
                <a:spcPct val="100000"/>
              </a:lnSpc>
            </a:pPr>
            <a:r>
              <a:rPr sz="1800" b="1" spc="-45" dirty="0">
                <a:solidFill>
                  <a:schemeClr val="tx1"/>
                </a:solidFill>
                <a:latin typeface="Calibri"/>
                <a:cs typeface="Calibri"/>
              </a:rPr>
              <a:t>R</a:t>
            </a:r>
            <a:r>
              <a:rPr sz="1800" b="1" dirty="0">
                <a:solidFill>
                  <a:schemeClr val="tx1"/>
                </a:solidFill>
                <a:latin typeface="Calibri"/>
                <a:cs typeface="Calibri"/>
              </a:rPr>
              <a:t>ec</a:t>
            </a:r>
            <a:r>
              <a:rPr sz="1800" b="1" spc="5" dirty="0">
                <a:solidFill>
                  <a:schemeClr val="tx1"/>
                </a:solidFill>
                <a:latin typeface="Calibri"/>
                <a:cs typeface="Calibri"/>
              </a:rPr>
              <a:t>u</a:t>
            </a:r>
            <a:r>
              <a:rPr sz="1800" b="1" spc="-30" dirty="0">
                <a:solidFill>
                  <a:schemeClr val="tx1"/>
                </a:solidFill>
                <a:latin typeface="Calibri"/>
                <a:cs typeface="Calibri"/>
              </a:rPr>
              <a:t>r</a:t>
            </a:r>
            <a:r>
              <a:rPr sz="1800" b="1" spc="-10" dirty="0">
                <a:solidFill>
                  <a:schemeClr val="tx1"/>
                </a:solidFill>
                <a:latin typeface="Calibri"/>
                <a:cs typeface="Calibri"/>
              </a:rPr>
              <a:t>sal</a:t>
            </a:r>
            <a:endParaRPr sz="1800" dirty="0">
              <a:solidFill>
                <a:schemeClr val="tx1"/>
              </a:solidFill>
              <a:latin typeface="Calibri"/>
              <a:cs typeface="Calibri"/>
            </a:endParaRPr>
          </a:p>
        </p:txBody>
      </p:sp>
      <p:sp>
        <p:nvSpPr>
          <p:cNvPr id="26" name="object 32">
            <a:extLst>
              <a:ext uri="{FF2B5EF4-FFF2-40B4-BE49-F238E27FC236}">
                <a16:creationId xmlns:a16="http://schemas.microsoft.com/office/drawing/2014/main" xmlns="" id="{A6204FF5-C193-486F-B838-DF2EB448CEB5}"/>
              </a:ext>
            </a:extLst>
          </p:cNvPr>
          <p:cNvSpPr/>
          <p:nvPr/>
        </p:nvSpPr>
        <p:spPr>
          <a:xfrm>
            <a:off x="5897216" y="5138571"/>
            <a:ext cx="1684020" cy="950976"/>
          </a:xfrm>
          <a:custGeom>
            <a:avLst/>
            <a:gdLst/>
            <a:ahLst/>
            <a:cxnLst/>
            <a:rect l="l" t="t" r="r" b="b"/>
            <a:pathLst>
              <a:path w="1684020" h="950976">
                <a:moveTo>
                  <a:pt x="0" y="950976"/>
                </a:moveTo>
                <a:lnTo>
                  <a:pt x="1684020" y="950976"/>
                </a:lnTo>
                <a:lnTo>
                  <a:pt x="1684020" y="0"/>
                </a:lnTo>
                <a:lnTo>
                  <a:pt x="0" y="0"/>
                </a:lnTo>
                <a:lnTo>
                  <a:pt x="0" y="950976"/>
                </a:lnTo>
                <a:close/>
              </a:path>
            </a:pathLst>
          </a:custGeom>
          <a:solidFill>
            <a:srgbClr val="99CCFF"/>
          </a:solidFill>
          <a:ln w="19050">
            <a:solidFill>
              <a:srgbClr val="0033CC"/>
            </a:solidFill>
          </a:ln>
        </p:spPr>
        <p:txBody>
          <a:bodyPr wrap="square" lIns="0" tIns="0" rIns="0" bIns="0" rtlCol="0">
            <a:spAutoFit/>
          </a:bodyPr>
          <a:lstStyle/>
          <a:p>
            <a:endParaRPr/>
          </a:p>
        </p:txBody>
      </p:sp>
      <p:sp>
        <p:nvSpPr>
          <p:cNvPr id="27" name="object 34">
            <a:extLst>
              <a:ext uri="{FF2B5EF4-FFF2-40B4-BE49-F238E27FC236}">
                <a16:creationId xmlns:a16="http://schemas.microsoft.com/office/drawing/2014/main" xmlns="" id="{B1792176-C714-4910-B430-106E15491CBB}"/>
              </a:ext>
            </a:extLst>
          </p:cNvPr>
          <p:cNvSpPr txBox="1"/>
          <p:nvPr/>
        </p:nvSpPr>
        <p:spPr>
          <a:xfrm>
            <a:off x="6049340" y="5462676"/>
            <a:ext cx="1329055" cy="276999"/>
          </a:xfrm>
          <a:prstGeom prst="rect">
            <a:avLst/>
          </a:prstGeom>
        </p:spPr>
        <p:txBody>
          <a:bodyPr vert="horz" wrap="square" lIns="0" tIns="0" rIns="0" bIns="0" rtlCol="0">
            <a:spAutoFit/>
          </a:bodyPr>
          <a:lstStyle/>
          <a:p>
            <a:pPr marL="12700">
              <a:lnSpc>
                <a:spcPct val="100000"/>
              </a:lnSpc>
            </a:pPr>
            <a:r>
              <a:rPr sz="1800" b="1" spc="-15" dirty="0">
                <a:solidFill>
                  <a:schemeClr val="tx1"/>
                </a:solidFill>
                <a:latin typeface="Calibri"/>
                <a:cs typeface="Calibri"/>
              </a:rPr>
              <a:t>H</a:t>
            </a:r>
            <a:r>
              <a:rPr sz="1800" b="1" spc="-5" dirty="0">
                <a:solidFill>
                  <a:schemeClr val="tx1"/>
                </a:solidFill>
                <a:latin typeface="Calibri"/>
                <a:cs typeface="Calibri"/>
              </a:rPr>
              <a:t>o</a:t>
            </a:r>
            <a:r>
              <a:rPr sz="1800" b="1" spc="-10" dirty="0">
                <a:solidFill>
                  <a:schemeClr val="tx1"/>
                </a:solidFill>
                <a:latin typeface="Calibri"/>
                <a:cs typeface="Calibri"/>
              </a:rPr>
              <a:t>mol</a:t>
            </a:r>
            <a:r>
              <a:rPr sz="1800" b="1" spc="-5" dirty="0">
                <a:solidFill>
                  <a:schemeClr val="tx1"/>
                </a:solidFill>
                <a:latin typeface="Calibri"/>
                <a:cs typeface="Calibri"/>
              </a:rPr>
              <a:t>o</a:t>
            </a:r>
            <a:r>
              <a:rPr sz="1800" b="1" spc="-40" dirty="0">
                <a:solidFill>
                  <a:schemeClr val="tx1"/>
                </a:solidFill>
                <a:latin typeface="Calibri"/>
                <a:cs typeface="Calibri"/>
              </a:rPr>
              <a:t>g</a:t>
            </a:r>
            <a:r>
              <a:rPr sz="1800" b="1" dirty="0">
                <a:solidFill>
                  <a:schemeClr val="tx1"/>
                </a:solidFill>
                <a:latin typeface="Calibri"/>
                <a:cs typeface="Calibri"/>
              </a:rPr>
              <a:t>a</a:t>
            </a:r>
            <a:r>
              <a:rPr sz="1800" b="1" spc="-10" dirty="0">
                <a:solidFill>
                  <a:schemeClr val="tx1"/>
                </a:solidFill>
                <a:latin typeface="Calibri"/>
                <a:cs typeface="Calibri"/>
              </a:rPr>
              <a:t>ção</a:t>
            </a:r>
            <a:endParaRPr sz="1800" dirty="0">
              <a:solidFill>
                <a:schemeClr val="tx1"/>
              </a:solidFill>
              <a:latin typeface="Calibri"/>
              <a:cs typeface="Calibri"/>
            </a:endParaRPr>
          </a:p>
        </p:txBody>
      </p:sp>
      <p:sp>
        <p:nvSpPr>
          <p:cNvPr id="28" name="object 35">
            <a:extLst>
              <a:ext uri="{FF2B5EF4-FFF2-40B4-BE49-F238E27FC236}">
                <a16:creationId xmlns:a16="http://schemas.microsoft.com/office/drawing/2014/main" xmlns="" id="{C7667D53-83EC-4014-9A0B-CCC247DD08D3}"/>
              </a:ext>
            </a:extLst>
          </p:cNvPr>
          <p:cNvSpPr/>
          <p:nvPr/>
        </p:nvSpPr>
        <p:spPr>
          <a:xfrm>
            <a:off x="4522152" y="3273957"/>
            <a:ext cx="5728462" cy="1864233"/>
          </a:xfrm>
          <a:custGeom>
            <a:avLst/>
            <a:gdLst/>
            <a:ahLst/>
            <a:cxnLst/>
            <a:rect l="l" t="t" r="r" b="b"/>
            <a:pathLst>
              <a:path w="5728462" h="1864232">
                <a:moveTo>
                  <a:pt x="57150" y="1692783"/>
                </a:moveTo>
                <a:lnTo>
                  <a:pt x="0" y="1692783"/>
                </a:lnTo>
                <a:lnTo>
                  <a:pt x="85725" y="1864233"/>
                </a:lnTo>
                <a:lnTo>
                  <a:pt x="157162" y="1721358"/>
                </a:lnTo>
                <a:lnTo>
                  <a:pt x="57150" y="1721358"/>
                </a:lnTo>
                <a:lnTo>
                  <a:pt x="57150" y="1692783"/>
                </a:lnTo>
                <a:close/>
              </a:path>
              <a:path w="5728462" h="1864232">
                <a:moveTo>
                  <a:pt x="5671312" y="903604"/>
                </a:moveTo>
                <a:lnTo>
                  <a:pt x="57150" y="903604"/>
                </a:lnTo>
                <a:lnTo>
                  <a:pt x="57150" y="1721358"/>
                </a:lnTo>
                <a:lnTo>
                  <a:pt x="114300" y="1721358"/>
                </a:lnTo>
                <a:lnTo>
                  <a:pt x="114300" y="960754"/>
                </a:lnTo>
                <a:lnTo>
                  <a:pt x="85725" y="960754"/>
                </a:lnTo>
                <a:lnTo>
                  <a:pt x="114300" y="932179"/>
                </a:lnTo>
                <a:lnTo>
                  <a:pt x="5671312" y="932179"/>
                </a:lnTo>
                <a:lnTo>
                  <a:pt x="5671312" y="903604"/>
                </a:lnTo>
                <a:close/>
              </a:path>
              <a:path w="5728462" h="1864232">
                <a:moveTo>
                  <a:pt x="171450" y="1692783"/>
                </a:moveTo>
                <a:lnTo>
                  <a:pt x="114300" y="1692783"/>
                </a:lnTo>
                <a:lnTo>
                  <a:pt x="114300" y="1721358"/>
                </a:lnTo>
                <a:lnTo>
                  <a:pt x="157162" y="1721358"/>
                </a:lnTo>
                <a:lnTo>
                  <a:pt x="171450" y="1692783"/>
                </a:lnTo>
                <a:close/>
              </a:path>
              <a:path w="5728462" h="1864232">
                <a:moveTo>
                  <a:pt x="114300" y="932179"/>
                </a:moveTo>
                <a:lnTo>
                  <a:pt x="85725" y="960754"/>
                </a:lnTo>
                <a:lnTo>
                  <a:pt x="114300" y="960754"/>
                </a:lnTo>
                <a:lnTo>
                  <a:pt x="114300" y="932179"/>
                </a:lnTo>
                <a:close/>
              </a:path>
              <a:path w="5728462" h="1864232">
                <a:moveTo>
                  <a:pt x="5728462" y="903604"/>
                </a:moveTo>
                <a:lnTo>
                  <a:pt x="5699887" y="903604"/>
                </a:lnTo>
                <a:lnTo>
                  <a:pt x="5671312" y="932179"/>
                </a:lnTo>
                <a:lnTo>
                  <a:pt x="114300" y="932179"/>
                </a:lnTo>
                <a:lnTo>
                  <a:pt x="114300" y="960754"/>
                </a:lnTo>
                <a:lnTo>
                  <a:pt x="5728462" y="960754"/>
                </a:lnTo>
                <a:lnTo>
                  <a:pt x="5728462" y="903604"/>
                </a:lnTo>
                <a:close/>
              </a:path>
              <a:path w="5728462" h="1864232">
                <a:moveTo>
                  <a:pt x="5728462" y="0"/>
                </a:moveTo>
                <a:lnTo>
                  <a:pt x="5671312" y="0"/>
                </a:lnTo>
                <a:lnTo>
                  <a:pt x="5671312" y="932179"/>
                </a:lnTo>
                <a:lnTo>
                  <a:pt x="5699887" y="903604"/>
                </a:lnTo>
                <a:lnTo>
                  <a:pt x="5728462" y="903604"/>
                </a:lnTo>
                <a:lnTo>
                  <a:pt x="5728462" y="0"/>
                </a:lnTo>
                <a:close/>
              </a:path>
            </a:pathLst>
          </a:custGeom>
          <a:solidFill>
            <a:srgbClr val="0066FF"/>
          </a:solidFill>
        </p:spPr>
        <p:txBody>
          <a:bodyPr wrap="square" lIns="0" tIns="0" rIns="0" bIns="0" rtlCol="0">
            <a:spAutoFit/>
          </a:bodyPr>
          <a:lstStyle/>
          <a:p>
            <a:endParaRPr/>
          </a:p>
        </p:txBody>
      </p:sp>
      <p:sp>
        <p:nvSpPr>
          <p:cNvPr id="29" name="object 36">
            <a:extLst>
              <a:ext uri="{FF2B5EF4-FFF2-40B4-BE49-F238E27FC236}">
                <a16:creationId xmlns:a16="http://schemas.microsoft.com/office/drawing/2014/main" xmlns="" id="{808C1896-7920-4340-B50A-75E1C7FF985A}"/>
              </a:ext>
            </a:extLst>
          </p:cNvPr>
          <p:cNvSpPr txBox="1"/>
          <p:nvPr/>
        </p:nvSpPr>
        <p:spPr>
          <a:xfrm>
            <a:off x="6338633" y="3498875"/>
            <a:ext cx="2257425" cy="276999"/>
          </a:xfrm>
          <a:prstGeom prst="rect">
            <a:avLst/>
          </a:prstGeom>
        </p:spPr>
        <p:txBody>
          <a:bodyPr vert="horz" wrap="square" lIns="0" tIns="0" rIns="0" bIns="0" rtlCol="0">
            <a:spAutoFit/>
          </a:bodyPr>
          <a:lstStyle/>
          <a:p>
            <a:pPr marL="12700">
              <a:lnSpc>
                <a:spcPct val="100000"/>
              </a:lnSpc>
            </a:pPr>
            <a:r>
              <a:rPr sz="1800" b="1" spc="-5" dirty="0">
                <a:solidFill>
                  <a:schemeClr val="tx1"/>
                </a:solidFill>
                <a:latin typeface="Calibri"/>
                <a:cs typeface="Calibri"/>
              </a:rPr>
              <a:t>I</a:t>
            </a:r>
            <a:r>
              <a:rPr sz="1800" b="1" spc="-30" dirty="0">
                <a:solidFill>
                  <a:schemeClr val="tx1"/>
                </a:solidFill>
                <a:latin typeface="Calibri"/>
                <a:cs typeface="Calibri"/>
              </a:rPr>
              <a:t>n</a:t>
            </a:r>
            <a:r>
              <a:rPr sz="1800" b="1" spc="-15" dirty="0">
                <a:solidFill>
                  <a:schemeClr val="tx1"/>
                </a:solidFill>
                <a:latin typeface="Calibri"/>
                <a:cs typeface="Calibri"/>
              </a:rPr>
              <a:t>v</a:t>
            </a:r>
            <a:r>
              <a:rPr sz="1800" b="1" dirty="0">
                <a:solidFill>
                  <a:schemeClr val="tx1"/>
                </a:solidFill>
                <a:latin typeface="Calibri"/>
                <a:cs typeface="Calibri"/>
              </a:rPr>
              <a:t>e</a:t>
            </a:r>
            <a:r>
              <a:rPr sz="1800" b="1" spc="-30" dirty="0">
                <a:solidFill>
                  <a:schemeClr val="tx1"/>
                </a:solidFill>
                <a:latin typeface="Calibri"/>
                <a:cs typeface="Calibri"/>
              </a:rPr>
              <a:t>r</a:t>
            </a:r>
            <a:r>
              <a:rPr sz="1800" b="1" spc="-10" dirty="0">
                <a:solidFill>
                  <a:schemeClr val="tx1"/>
                </a:solidFill>
                <a:latin typeface="Calibri"/>
                <a:cs typeface="Calibri"/>
              </a:rPr>
              <a:t>são</a:t>
            </a:r>
            <a:r>
              <a:rPr sz="1800" b="1" spc="-40" dirty="0">
                <a:solidFill>
                  <a:schemeClr val="tx1"/>
                </a:solidFill>
                <a:latin typeface="Calibri"/>
                <a:cs typeface="Calibri"/>
              </a:rPr>
              <a:t> </a:t>
            </a:r>
            <a:r>
              <a:rPr sz="1800" dirty="0">
                <a:solidFill>
                  <a:schemeClr val="tx1"/>
                </a:solidFill>
                <a:latin typeface="Calibri"/>
                <a:cs typeface="Calibri"/>
              </a:rPr>
              <a:t>(</a:t>
            </a:r>
            <a:r>
              <a:rPr sz="1800" spc="-20" dirty="0">
                <a:solidFill>
                  <a:schemeClr val="tx1"/>
                </a:solidFill>
                <a:latin typeface="Calibri"/>
                <a:cs typeface="Calibri"/>
              </a:rPr>
              <a:t>a</a:t>
            </a:r>
            <a:r>
              <a:rPr sz="1800" spc="-25" dirty="0">
                <a:solidFill>
                  <a:schemeClr val="tx1"/>
                </a:solidFill>
                <a:latin typeface="Calibri"/>
                <a:cs typeface="Calibri"/>
              </a:rPr>
              <a:t>t</a:t>
            </a:r>
            <a:r>
              <a:rPr sz="1800" dirty="0">
                <a:solidFill>
                  <a:schemeClr val="tx1"/>
                </a:solidFill>
                <a:latin typeface="Calibri"/>
                <a:cs typeface="Calibri"/>
              </a:rPr>
              <a:t>o</a:t>
            </a:r>
            <a:r>
              <a:rPr sz="1800" spc="10" dirty="0">
                <a:solidFill>
                  <a:schemeClr val="tx1"/>
                </a:solidFill>
                <a:latin typeface="Calibri"/>
                <a:cs typeface="Calibri"/>
              </a:rPr>
              <a:t> </a:t>
            </a:r>
            <a:r>
              <a:rPr sz="1800" dirty="0">
                <a:solidFill>
                  <a:schemeClr val="tx1"/>
                </a:solidFill>
                <a:latin typeface="Calibri"/>
                <a:cs typeface="Calibri"/>
              </a:rPr>
              <a:t>mot</a:t>
            </a:r>
            <a:r>
              <a:rPr sz="1800" spc="-5" dirty="0">
                <a:solidFill>
                  <a:schemeClr val="tx1"/>
                </a:solidFill>
                <a:latin typeface="Calibri"/>
                <a:cs typeface="Calibri"/>
              </a:rPr>
              <a:t>i</a:t>
            </a:r>
            <a:r>
              <a:rPr sz="1800" spc="-35" dirty="0">
                <a:solidFill>
                  <a:schemeClr val="tx1"/>
                </a:solidFill>
                <a:latin typeface="Calibri"/>
                <a:cs typeface="Calibri"/>
              </a:rPr>
              <a:t>v</a:t>
            </a:r>
            <a:r>
              <a:rPr sz="1800" dirty="0">
                <a:solidFill>
                  <a:schemeClr val="tx1"/>
                </a:solidFill>
                <a:latin typeface="Calibri"/>
                <a:cs typeface="Calibri"/>
              </a:rPr>
              <a:t>ado)</a:t>
            </a:r>
          </a:p>
        </p:txBody>
      </p:sp>
      <p:sp>
        <p:nvSpPr>
          <p:cNvPr id="4" name="Seta: para a Direita 3">
            <a:extLst>
              <a:ext uri="{FF2B5EF4-FFF2-40B4-BE49-F238E27FC236}">
                <a16:creationId xmlns:a16="http://schemas.microsoft.com/office/drawing/2014/main" xmlns="" id="{6B1AE035-9E2B-4946-AEF3-8C09547F3677}"/>
              </a:ext>
            </a:extLst>
          </p:cNvPr>
          <p:cNvSpPr/>
          <p:nvPr/>
        </p:nvSpPr>
        <p:spPr bwMode="auto">
          <a:xfrm>
            <a:off x="2829999" y="2623951"/>
            <a:ext cx="359154" cy="461665"/>
          </a:xfrm>
          <a:prstGeom prst="rightArrow">
            <a:avLst/>
          </a:prstGeom>
          <a:solidFill>
            <a:srgbClr val="99CCFF"/>
          </a:solidFill>
          <a:ln w="9525" cap="flat" cmpd="sng" algn="ctr">
            <a:solidFill>
              <a:srgbClr val="0033CC"/>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endParaRPr kumimoji="0" lang="pt-BR" sz="1800" b="0" i="0" u="none" strike="noStrike" cap="none" normalizeH="0" baseline="0">
              <a:ln>
                <a:noFill/>
              </a:ln>
              <a:solidFill>
                <a:schemeClr val="bg1"/>
              </a:solidFill>
              <a:effectLst/>
              <a:latin typeface="Arial" panose="020B0604020202020204" pitchFamily="34" charset="0"/>
              <a:ea typeface="MS PGothic" panose="020B0600070205080204" pitchFamily="34" charset="-128"/>
            </a:endParaRPr>
          </a:p>
        </p:txBody>
      </p:sp>
      <p:sp>
        <p:nvSpPr>
          <p:cNvPr id="30" name="Seta: para a Direita 29">
            <a:extLst>
              <a:ext uri="{FF2B5EF4-FFF2-40B4-BE49-F238E27FC236}">
                <a16:creationId xmlns:a16="http://schemas.microsoft.com/office/drawing/2014/main" xmlns="" id="{D180C50C-78B2-4657-9AB2-F0E5F6CC9E16}"/>
              </a:ext>
            </a:extLst>
          </p:cNvPr>
          <p:cNvSpPr/>
          <p:nvPr/>
        </p:nvSpPr>
        <p:spPr bwMode="auto">
          <a:xfrm>
            <a:off x="4572825" y="2623951"/>
            <a:ext cx="359154" cy="461665"/>
          </a:xfrm>
          <a:prstGeom prst="rightArrow">
            <a:avLst/>
          </a:prstGeom>
          <a:solidFill>
            <a:srgbClr val="99CCFF"/>
          </a:solidFill>
          <a:ln w="9525" cap="flat" cmpd="sng" algn="ctr">
            <a:solidFill>
              <a:srgbClr val="0033CC"/>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endParaRPr kumimoji="0" lang="pt-BR" sz="1800" b="0" i="0" u="none" strike="noStrike" cap="none" normalizeH="0" baseline="0">
              <a:ln>
                <a:noFill/>
              </a:ln>
              <a:solidFill>
                <a:schemeClr val="bg1"/>
              </a:solidFill>
              <a:effectLst/>
              <a:latin typeface="Arial" panose="020B0604020202020204" pitchFamily="34" charset="0"/>
              <a:ea typeface="MS PGothic" panose="020B0600070205080204" pitchFamily="34" charset="-128"/>
            </a:endParaRPr>
          </a:p>
        </p:txBody>
      </p:sp>
      <p:sp>
        <p:nvSpPr>
          <p:cNvPr id="31" name="Seta: para a Direita 30">
            <a:extLst>
              <a:ext uri="{FF2B5EF4-FFF2-40B4-BE49-F238E27FC236}">
                <a16:creationId xmlns:a16="http://schemas.microsoft.com/office/drawing/2014/main" xmlns="" id="{CB02696B-57A8-4718-BB1A-8925508C1A59}"/>
              </a:ext>
            </a:extLst>
          </p:cNvPr>
          <p:cNvSpPr/>
          <p:nvPr/>
        </p:nvSpPr>
        <p:spPr bwMode="auto">
          <a:xfrm>
            <a:off x="7160179" y="2593006"/>
            <a:ext cx="359154" cy="461665"/>
          </a:xfrm>
          <a:prstGeom prst="rightArrow">
            <a:avLst/>
          </a:prstGeom>
          <a:solidFill>
            <a:srgbClr val="99CC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endParaRPr kumimoji="0" lang="pt-BR" sz="1800" b="0" i="0" u="none" strike="noStrike" cap="none" normalizeH="0" baseline="0">
              <a:ln>
                <a:noFill/>
              </a:ln>
              <a:solidFill>
                <a:schemeClr val="bg1"/>
              </a:solidFill>
              <a:effectLst/>
              <a:latin typeface="Arial" panose="020B0604020202020204" pitchFamily="34" charset="0"/>
              <a:ea typeface="MS PGothic" panose="020B0600070205080204" pitchFamily="34" charset="-128"/>
            </a:endParaRPr>
          </a:p>
        </p:txBody>
      </p:sp>
      <p:sp>
        <p:nvSpPr>
          <p:cNvPr id="32" name="Seta: para a Direita 31">
            <a:extLst>
              <a:ext uri="{FF2B5EF4-FFF2-40B4-BE49-F238E27FC236}">
                <a16:creationId xmlns:a16="http://schemas.microsoft.com/office/drawing/2014/main" xmlns="" id="{231A04B2-408A-4F67-A941-7327147D1C62}"/>
              </a:ext>
            </a:extLst>
          </p:cNvPr>
          <p:cNvSpPr/>
          <p:nvPr/>
        </p:nvSpPr>
        <p:spPr bwMode="auto">
          <a:xfrm>
            <a:off x="9077139" y="2573733"/>
            <a:ext cx="359154" cy="461665"/>
          </a:xfrm>
          <a:prstGeom prst="rightArrow">
            <a:avLst/>
          </a:prstGeom>
          <a:solidFill>
            <a:srgbClr val="99CC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endParaRPr kumimoji="0" lang="pt-BR" sz="1800" b="0" i="0" u="none" strike="noStrike" cap="none" normalizeH="0" baseline="0">
              <a:ln>
                <a:noFill/>
              </a:ln>
              <a:solidFill>
                <a:schemeClr val="bg1"/>
              </a:solidFill>
              <a:effectLst/>
              <a:latin typeface="Arial" panose="020B0604020202020204" pitchFamily="34" charset="0"/>
              <a:ea typeface="MS PGothic" panose="020B0600070205080204" pitchFamily="34" charset="-128"/>
            </a:endParaRPr>
          </a:p>
        </p:txBody>
      </p:sp>
      <p:sp>
        <p:nvSpPr>
          <p:cNvPr id="33" name="Seta: para a Direita 32">
            <a:extLst>
              <a:ext uri="{FF2B5EF4-FFF2-40B4-BE49-F238E27FC236}">
                <a16:creationId xmlns:a16="http://schemas.microsoft.com/office/drawing/2014/main" xmlns="" id="{3B8F1C6A-2410-4F34-9629-3530DFC079FB}"/>
              </a:ext>
            </a:extLst>
          </p:cNvPr>
          <p:cNvSpPr/>
          <p:nvPr/>
        </p:nvSpPr>
        <p:spPr bwMode="auto">
          <a:xfrm>
            <a:off x="5478242" y="5383226"/>
            <a:ext cx="359154" cy="461665"/>
          </a:xfrm>
          <a:prstGeom prst="rightArrow">
            <a:avLst/>
          </a:prstGeom>
          <a:solidFill>
            <a:srgbClr val="99CC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pPr>
            <a:endParaRPr kumimoji="0" lang="pt-BR" sz="1800" b="0" i="0" u="none" strike="noStrike" cap="none" normalizeH="0" baseline="0">
              <a:ln>
                <a:noFill/>
              </a:ln>
              <a:solidFill>
                <a:schemeClr val="bg1"/>
              </a:solidFill>
              <a:effectLst/>
              <a:latin typeface="Arial" panose="020B0604020202020204" pitchFamily="34" charset="0"/>
              <a:ea typeface="MS PGothic" panose="020B0600070205080204" pitchFamily="34" charset="-128"/>
            </a:endParaRPr>
          </a:p>
        </p:txBody>
      </p:sp>
    </p:spTree>
    <p:extLst>
      <p:ext uri="{BB962C8B-B14F-4D97-AF65-F5344CB8AC3E}">
        <p14:creationId xmlns="" xmlns:p14="http://schemas.microsoft.com/office/powerpoint/2010/main" val="2343355289"/>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CRITÉRIOS DE JULGAMENTO</a:t>
            </a:r>
            <a:endParaRPr lang="pt-BR" sz="3200" dirty="0">
              <a:solidFill>
                <a:srgbClr val="FFFF00"/>
              </a:solidFill>
              <a:latin typeface="Arial Black" panose="020B0A04020102020204" pitchFamily="34" charset="0"/>
            </a:endParaRPr>
          </a:p>
        </p:txBody>
      </p:sp>
      <p:graphicFrame>
        <p:nvGraphicFramePr>
          <p:cNvPr id="13" name="object 3">
            <a:extLst>
              <a:ext uri="{FF2B5EF4-FFF2-40B4-BE49-F238E27FC236}">
                <a16:creationId xmlns:a16="http://schemas.microsoft.com/office/drawing/2014/main" xmlns="" id="{ACF01763-5A33-4D2C-B43B-71BDC17DF584}"/>
              </a:ext>
            </a:extLst>
          </p:cNvPr>
          <p:cNvGraphicFramePr>
            <a:graphicFrameLocks noGrp="1"/>
          </p:cNvGraphicFramePr>
          <p:nvPr>
            <p:extLst>
              <p:ext uri="{D42A27DB-BD31-4B8C-83A1-F6EECF244321}">
                <p14:modId xmlns="" xmlns:p14="http://schemas.microsoft.com/office/powerpoint/2010/main" val="2873906301"/>
              </p:ext>
            </p:extLst>
          </p:nvPr>
        </p:nvGraphicFramePr>
        <p:xfrm>
          <a:off x="1006456" y="2111223"/>
          <a:ext cx="10483888" cy="2940353"/>
        </p:xfrm>
        <a:graphic>
          <a:graphicData uri="http://schemas.openxmlformats.org/drawingml/2006/table">
            <a:tbl>
              <a:tblPr firstRow="1" bandRow="1">
                <a:tableStyleId>{2D5ABB26-0587-4C30-8999-92F81FD0307C}</a:tableStyleId>
              </a:tblPr>
              <a:tblGrid>
                <a:gridCol w="5186718">
                  <a:extLst>
                    <a:ext uri="{9D8B030D-6E8A-4147-A177-3AD203B41FA5}">
                      <a16:colId xmlns:a16="http://schemas.microsoft.com/office/drawing/2014/main" xmlns="" val="20000"/>
                    </a:ext>
                  </a:extLst>
                </a:gridCol>
                <a:gridCol w="5297170">
                  <a:extLst>
                    <a:ext uri="{9D8B030D-6E8A-4147-A177-3AD203B41FA5}">
                      <a16:colId xmlns:a16="http://schemas.microsoft.com/office/drawing/2014/main" xmlns="" val="20001"/>
                    </a:ext>
                  </a:extLst>
                </a:gridCol>
              </a:tblGrid>
              <a:tr h="420293">
                <a:tc>
                  <a:txBody>
                    <a:bodyPr/>
                    <a:lstStyle/>
                    <a:p>
                      <a:pPr marL="884555">
                        <a:lnSpc>
                          <a:spcPct val="100000"/>
                        </a:lnSpc>
                      </a:pPr>
                      <a:r>
                        <a:rPr sz="2300" b="1" dirty="0">
                          <a:solidFill>
                            <a:srgbClr val="FFFFFF"/>
                          </a:solidFill>
                          <a:latin typeface="Calibri"/>
                          <a:cs typeface="Calibri"/>
                        </a:rPr>
                        <a:t>Lei 8.</a:t>
                      </a:r>
                      <a:r>
                        <a:rPr sz="2300" b="1" spc="-15" dirty="0">
                          <a:solidFill>
                            <a:srgbClr val="FFFFFF"/>
                          </a:solidFill>
                          <a:latin typeface="Calibri"/>
                          <a:cs typeface="Calibri"/>
                        </a:rPr>
                        <a:t>6</a:t>
                      </a:r>
                      <a:r>
                        <a:rPr sz="2300" b="1" dirty="0">
                          <a:solidFill>
                            <a:srgbClr val="FFFFFF"/>
                          </a:solidFill>
                          <a:latin typeface="Calibri"/>
                          <a:cs typeface="Calibri"/>
                        </a:rPr>
                        <a:t>6</a:t>
                      </a:r>
                      <a:r>
                        <a:rPr sz="2300" b="1" spc="-15" dirty="0">
                          <a:solidFill>
                            <a:srgbClr val="FFFFFF"/>
                          </a:solidFill>
                          <a:latin typeface="Calibri"/>
                          <a:cs typeface="Calibri"/>
                        </a:rPr>
                        <a:t>6</a:t>
                      </a:r>
                      <a:r>
                        <a:rPr sz="2300" b="1" dirty="0">
                          <a:solidFill>
                            <a:srgbClr val="FFFFFF"/>
                          </a:solidFill>
                          <a:latin typeface="Calibri"/>
                          <a:cs typeface="Calibri"/>
                        </a:rPr>
                        <a:t>/19</a:t>
                      </a:r>
                      <a:r>
                        <a:rPr sz="2300" b="1" spc="-15" dirty="0">
                          <a:solidFill>
                            <a:srgbClr val="FFFFFF"/>
                          </a:solidFill>
                          <a:latin typeface="Calibri"/>
                          <a:cs typeface="Calibri"/>
                        </a:rPr>
                        <a:t>9</a:t>
                      </a:r>
                      <a:r>
                        <a:rPr sz="2300" b="1" dirty="0">
                          <a:solidFill>
                            <a:srgbClr val="FFFFFF"/>
                          </a:solidFill>
                          <a:latin typeface="Calibri"/>
                          <a:cs typeface="Calibri"/>
                        </a:rPr>
                        <a:t>3</a:t>
                      </a:r>
                      <a:r>
                        <a:rPr sz="2300" b="1" spc="-25" dirty="0">
                          <a:solidFill>
                            <a:srgbClr val="FFFFFF"/>
                          </a:solidFill>
                          <a:latin typeface="Calibri"/>
                          <a:cs typeface="Calibri"/>
                        </a:rPr>
                        <a:t> </a:t>
                      </a:r>
                      <a:r>
                        <a:rPr sz="2300" b="1" dirty="0">
                          <a:solidFill>
                            <a:srgbClr val="FFFFFF"/>
                          </a:solidFill>
                          <a:latin typeface="Calibri"/>
                          <a:cs typeface="Calibri"/>
                        </a:rPr>
                        <a:t>(</a:t>
                      </a:r>
                      <a:r>
                        <a:rPr sz="2300" b="1" spc="-20" dirty="0">
                          <a:solidFill>
                            <a:srgbClr val="FFFFFF"/>
                          </a:solidFill>
                          <a:latin typeface="Calibri"/>
                          <a:cs typeface="Calibri"/>
                        </a:rPr>
                        <a:t>c</a:t>
                      </a:r>
                      <a:r>
                        <a:rPr sz="2300" b="1" dirty="0">
                          <a:solidFill>
                            <a:srgbClr val="FFFFFF"/>
                          </a:solidFill>
                          <a:latin typeface="Calibri"/>
                          <a:cs typeface="Calibri"/>
                        </a:rPr>
                        <a:t>o</a:t>
                      </a:r>
                      <a:r>
                        <a:rPr sz="2300" b="1" spc="-10" dirty="0">
                          <a:solidFill>
                            <a:srgbClr val="FFFFFF"/>
                          </a:solidFill>
                          <a:latin typeface="Calibri"/>
                          <a:cs typeface="Calibri"/>
                        </a:rPr>
                        <a:t>m</a:t>
                      </a:r>
                      <a:r>
                        <a:rPr sz="2300" b="1" dirty="0">
                          <a:solidFill>
                            <a:srgbClr val="FFFFFF"/>
                          </a:solidFill>
                          <a:latin typeface="Calibri"/>
                          <a:cs typeface="Calibri"/>
                        </a:rPr>
                        <a:t>o </a:t>
                      </a:r>
                      <a:r>
                        <a:rPr sz="2300" b="1" spc="-80" dirty="0">
                          <a:solidFill>
                            <a:srgbClr val="FFFFFF"/>
                          </a:solidFill>
                          <a:latin typeface="Calibri"/>
                          <a:cs typeface="Calibri"/>
                        </a:rPr>
                        <a:t>“</a:t>
                      </a:r>
                      <a:r>
                        <a:rPr sz="2300" b="1" dirty="0">
                          <a:solidFill>
                            <a:srgbClr val="FFFFFF"/>
                          </a:solidFill>
                          <a:latin typeface="Calibri"/>
                          <a:cs typeface="Calibri"/>
                        </a:rPr>
                        <a:t>e</a:t>
                      </a:r>
                      <a:r>
                        <a:rPr sz="2300" b="1" spc="-50" dirty="0">
                          <a:solidFill>
                            <a:srgbClr val="FFFFFF"/>
                          </a:solidFill>
                          <a:latin typeface="Calibri"/>
                          <a:cs typeface="Calibri"/>
                        </a:rPr>
                        <a:t>r</a:t>
                      </a:r>
                      <a:r>
                        <a:rPr sz="2300" b="1" dirty="0">
                          <a:solidFill>
                            <a:srgbClr val="FFFFFF"/>
                          </a:solidFill>
                          <a:latin typeface="Calibri"/>
                          <a:cs typeface="Calibri"/>
                        </a:rPr>
                        <a:t>a”)</a:t>
                      </a:r>
                      <a:endParaRPr sz="2300">
                        <a:latin typeface="Calibri"/>
                        <a:cs typeface="Calibri"/>
                      </a:endParaRPr>
                    </a:p>
                  </a:txBody>
                  <a:tcPr marL="0" marR="0" marT="0" marB="0">
                    <a:lnR w="12700">
                      <a:solidFill>
                        <a:srgbClr val="8496AF"/>
                      </a:solidFill>
                      <a:prstDash val="solid"/>
                    </a:lnR>
                    <a:solidFill>
                      <a:srgbClr val="C00000"/>
                    </a:solidFill>
                  </a:tcPr>
                </a:tc>
                <a:tc>
                  <a:txBody>
                    <a:bodyPr/>
                    <a:lstStyle/>
                    <a:p>
                      <a:pPr marL="397510">
                        <a:lnSpc>
                          <a:spcPct val="100000"/>
                        </a:lnSpc>
                      </a:pPr>
                      <a:r>
                        <a:rPr sz="2300" b="1" spc="-10" dirty="0">
                          <a:solidFill>
                            <a:srgbClr val="FFFFFF"/>
                          </a:solidFill>
                          <a:latin typeface="Calibri"/>
                          <a:cs typeface="Calibri"/>
                        </a:rPr>
                        <a:t>N</a:t>
                      </a:r>
                      <a:r>
                        <a:rPr sz="2300" b="1" spc="-20" dirty="0">
                          <a:solidFill>
                            <a:srgbClr val="FFFFFF"/>
                          </a:solidFill>
                          <a:latin typeface="Calibri"/>
                          <a:cs typeface="Calibri"/>
                        </a:rPr>
                        <a:t>o</a:t>
                      </a:r>
                      <a:r>
                        <a:rPr sz="2300" b="1" spc="-35" dirty="0">
                          <a:solidFill>
                            <a:srgbClr val="FFFFFF"/>
                          </a:solidFill>
                          <a:latin typeface="Calibri"/>
                          <a:cs typeface="Calibri"/>
                        </a:rPr>
                        <a:t>v</a:t>
                      </a:r>
                      <a:r>
                        <a:rPr sz="2300" b="1" dirty="0">
                          <a:solidFill>
                            <a:srgbClr val="FFFFFF"/>
                          </a:solidFill>
                          <a:latin typeface="Calibri"/>
                          <a:cs typeface="Calibri"/>
                        </a:rPr>
                        <a:t>a</a:t>
                      </a:r>
                      <a:r>
                        <a:rPr sz="2300" b="1" spc="5" dirty="0">
                          <a:solidFill>
                            <a:srgbClr val="FFFFFF"/>
                          </a:solidFill>
                          <a:latin typeface="Calibri"/>
                          <a:cs typeface="Calibri"/>
                        </a:rPr>
                        <a:t> </a:t>
                      </a:r>
                      <a:r>
                        <a:rPr sz="2300" b="1" dirty="0">
                          <a:solidFill>
                            <a:srgbClr val="FFFFFF"/>
                          </a:solidFill>
                          <a:latin typeface="Calibri"/>
                          <a:cs typeface="Calibri"/>
                        </a:rPr>
                        <a:t>Lei de L</a:t>
                      </a:r>
                      <a:r>
                        <a:rPr sz="2300" b="1" spc="-10" dirty="0">
                          <a:solidFill>
                            <a:srgbClr val="FFFFFF"/>
                          </a:solidFill>
                          <a:latin typeface="Calibri"/>
                          <a:cs typeface="Calibri"/>
                        </a:rPr>
                        <a:t>i</a:t>
                      </a:r>
                      <a:r>
                        <a:rPr sz="2300" b="1" dirty="0">
                          <a:solidFill>
                            <a:srgbClr val="FFFFFF"/>
                          </a:solidFill>
                          <a:latin typeface="Calibri"/>
                          <a:cs typeface="Calibri"/>
                        </a:rPr>
                        <a:t>c</a:t>
                      </a:r>
                      <a:r>
                        <a:rPr sz="2300" b="1" spc="-10" dirty="0">
                          <a:solidFill>
                            <a:srgbClr val="FFFFFF"/>
                          </a:solidFill>
                          <a:latin typeface="Calibri"/>
                          <a:cs typeface="Calibri"/>
                        </a:rPr>
                        <a:t>i</a:t>
                      </a:r>
                      <a:r>
                        <a:rPr sz="2300" b="1" spc="-25" dirty="0">
                          <a:solidFill>
                            <a:srgbClr val="FFFFFF"/>
                          </a:solidFill>
                          <a:latin typeface="Calibri"/>
                          <a:cs typeface="Calibri"/>
                        </a:rPr>
                        <a:t>t</a:t>
                      </a:r>
                      <a:r>
                        <a:rPr sz="2300" b="1" dirty="0">
                          <a:solidFill>
                            <a:srgbClr val="FFFFFF"/>
                          </a:solidFill>
                          <a:latin typeface="Calibri"/>
                          <a:cs typeface="Calibri"/>
                        </a:rPr>
                        <a:t>a</a:t>
                      </a:r>
                      <a:r>
                        <a:rPr sz="2300" b="1" spc="-20" dirty="0">
                          <a:solidFill>
                            <a:srgbClr val="FFFFFF"/>
                          </a:solidFill>
                          <a:latin typeface="Calibri"/>
                          <a:cs typeface="Calibri"/>
                        </a:rPr>
                        <a:t>ç</a:t>
                      </a:r>
                      <a:r>
                        <a:rPr sz="2300" b="1" dirty="0">
                          <a:solidFill>
                            <a:srgbClr val="FFFFFF"/>
                          </a:solidFill>
                          <a:latin typeface="Calibri"/>
                          <a:cs typeface="Calibri"/>
                        </a:rPr>
                        <a:t>ões (</a:t>
                      </a:r>
                      <a:r>
                        <a:rPr sz="2300" b="1" spc="-20" dirty="0">
                          <a:solidFill>
                            <a:srgbClr val="FFFFFF"/>
                          </a:solidFill>
                          <a:latin typeface="Calibri"/>
                          <a:cs typeface="Calibri"/>
                        </a:rPr>
                        <a:t>c</a:t>
                      </a:r>
                      <a:r>
                        <a:rPr sz="2300" b="1" dirty="0">
                          <a:solidFill>
                            <a:srgbClr val="FFFFFF"/>
                          </a:solidFill>
                          <a:latin typeface="Calibri"/>
                          <a:cs typeface="Calibri"/>
                        </a:rPr>
                        <a:t>o</a:t>
                      </a:r>
                      <a:r>
                        <a:rPr sz="2300" b="1" spc="-10" dirty="0">
                          <a:solidFill>
                            <a:srgbClr val="FFFFFF"/>
                          </a:solidFill>
                          <a:latin typeface="Calibri"/>
                          <a:cs typeface="Calibri"/>
                        </a:rPr>
                        <a:t>m</a:t>
                      </a:r>
                      <a:r>
                        <a:rPr sz="2300" b="1" dirty="0">
                          <a:solidFill>
                            <a:srgbClr val="FFFFFF"/>
                          </a:solidFill>
                          <a:latin typeface="Calibri"/>
                          <a:cs typeface="Calibri"/>
                        </a:rPr>
                        <a:t>o “</a:t>
                      </a:r>
                      <a:r>
                        <a:rPr sz="2300" b="1" spc="5" dirty="0">
                          <a:solidFill>
                            <a:srgbClr val="FFFFFF"/>
                          </a:solidFill>
                          <a:latin typeface="Calibri"/>
                          <a:cs typeface="Calibri"/>
                        </a:rPr>
                        <a:t>f</a:t>
                      </a:r>
                      <a:r>
                        <a:rPr sz="2300" b="1" dirty="0">
                          <a:solidFill>
                            <a:srgbClr val="FFFFFF"/>
                          </a:solidFill>
                          <a:latin typeface="Calibri"/>
                          <a:cs typeface="Calibri"/>
                        </a:rPr>
                        <a:t>i</a:t>
                      </a:r>
                      <a:r>
                        <a:rPr sz="2300" b="1" spc="-20" dirty="0">
                          <a:solidFill>
                            <a:srgbClr val="FFFFFF"/>
                          </a:solidFill>
                          <a:latin typeface="Calibri"/>
                          <a:cs typeface="Calibri"/>
                        </a:rPr>
                        <a:t>c</a:t>
                      </a:r>
                      <a:r>
                        <a:rPr sz="2300" b="1" dirty="0">
                          <a:solidFill>
                            <a:srgbClr val="FFFFFF"/>
                          </a:solidFill>
                          <a:latin typeface="Calibri"/>
                          <a:cs typeface="Calibri"/>
                        </a:rPr>
                        <a:t>o</a:t>
                      </a:r>
                      <a:r>
                        <a:rPr sz="2300" b="1" spc="-10" dirty="0">
                          <a:solidFill>
                            <a:srgbClr val="FFFFFF"/>
                          </a:solidFill>
                          <a:latin typeface="Calibri"/>
                          <a:cs typeface="Calibri"/>
                        </a:rPr>
                        <a:t>u</a:t>
                      </a:r>
                      <a:r>
                        <a:rPr sz="2300" b="1" dirty="0">
                          <a:solidFill>
                            <a:srgbClr val="FFFFFF"/>
                          </a:solidFill>
                          <a:latin typeface="Calibri"/>
                          <a:cs typeface="Calibri"/>
                        </a:rPr>
                        <a:t>”)</a:t>
                      </a:r>
                      <a:endParaRPr sz="2300">
                        <a:latin typeface="Calibri"/>
                        <a:cs typeface="Calibri"/>
                      </a:endParaRPr>
                    </a:p>
                  </a:txBody>
                  <a:tcPr marL="0" marR="0" marT="0" marB="0">
                    <a:lnL w="12700">
                      <a:solidFill>
                        <a:srgbClr val="8496AF"/>
                      </a:solidFill>
                      <a:prstDash val="solid"/>
                    </a:lnL>
                    <a:solidFill>
                      <a:srgbClr val="755DD9"/>
                    </a:solidFill>
                  </a:tcPr>
                </a:tc>
                <a:extLst>
                  <a:ext uri="{0D108BD9-81ED-4DB2-BD59-A6C34878D82A}">
                    <a16:rowId xmlns:a16="http://schemas.microsoft.com/office/drawing/2014/main" xmlns="" val="10000"/>
                  </a:ext>
                </a:extLst>
              </a:tr>
              <a:tr h="2520060">
                <a:tc>
                  <a:txBody>
                    <a:bodyPr/>
                    <a:lstStyle/>
                    <a:p>
                      <a:pPr marL="388620" indent="-287020">
                        <a:lnSpc>
                          <a:spcPct val="100000"/>
                        </a:lnSpc>
                        <a:buSzPct val="60000"/>
                        <a:buFont typeface="MS UI Gothic"/>
                        <a:buChar char="✓"/>
                        <a:tabLst>
                          <a:tab pos="388620" algn="l"/>
                        </a:tabLst>
                      </a:pPr>
                      <a:r>
                        <a:rPr sz="2000" dirty="0">
                          <a:latin typeface="Calibri"/>
                          <a:cs typeface="Calibri"/>
                        </a:rPr>
                        <a:t>m</a:t>
                      </a:r>
                      <a:r>
                        <a:rPr sz="2000" spc="-10" dirty="0">
                          <a:latin typeface="Calibri"/>
                          <a:cs typeface="Calibri"/>
                        </a:rPr>
                        <a:t>e</a:t>
                      </a:r>
                      <a:r>
                        <a:rPr sz="2000" dirty="0">
                          <a:latin typeface="Calibri"/>
                          <a:cs typeface="Calibri"/>
                        </a:rPr>
                        <a:t>nor</a:t>
                      </a:r>
                      <a:r>
                        <a:rPr sz="2000" spc="-10" dirty="0">
                          <a:latin typeface="Calibri"/>
                          <a:cs typeface="Calibri"/>
                        </a:rPr>
                        <a:t> </a:t>
                      </a:r>
                      <a:r>
                        <a:rPr sz="2000" dirty="0">
                          <a:latin typeface="Calibri"/>
                          <a:cs typeface="Calibri"/>
                        </a:rPr>
                        <a:t>p</a:t>
                      </a:r>
                      <a:r>
                        <a:rPr sz="2000" spc="-25" dirty="0">
                          <a:latin typeface="Calibri"/>
                          <a:cs typeface="Calibri"/>
                        </a:rPr>
                        <a:t>r</a:t>
                      </a:r>
                      <a:r>
                        <a:rPr sz="2000" dirty="0">
                          <a:latin typeface="Calibri"/>
                          <a:cs typeface="Calibri"/>
                        </a:rPr>
                        <a:t>e</a:t>
                      </a:r>
                      <a:r>
                        <a:rPr sz="2000" spc="-10" dirty="0">
                          <a:latin typeface="Calibri"/>
                          <a:cs typeface="Calibri"/>
                        </a:rPr>
                        <a:t>ç</a:t>
                      </a:r>
                      <a:r>
                        <a:rPr sz="2000" dirty="0">
                          <a:latin typeface="Calibri"/>
                          <a:cs typeface="Calibri"/>
                        </a:rPr>
                        <a:t>o;</a:t>
                      </a:r>
                    </a:p>
                    <a:p>
                      <a:pPr>
                        <a:lnSpc>
                          <a:spcPts val="800"/>
                        </a:lnSpc>
                        <a:spcBef>
                          <a:spcPts val="4"/>
                        </a:spcBef>
                        <a:buFont typeface="MS UI Gothic"/>
                        <a:buChar char="✓"/>
                      </a:pPr>
                      <a:endParaRPr sz="800" dirty="0"/>
                    </a:p>
                    <a:p>
                      <a:pPr marL="388620" indent="-287020">
                        <a:lnSpc>
                          <a:spcPct val="100000"/>
                        </a:lnSpc>
                        <a:buSzPct val="60000"/>
                        <a:buFont typeface="MS UI Gothic"/>
                        <a:buChar char="✓"/>
                        <a:tabLst>
                          <a:tab pos="388620" algn="l"/>
                        </a:tabLst>
                      </a:pPr>
                      <a:r>
                        <a:rPr sz="2000" dirty="0">
                          <a:latin typeface="Calibri"/>
                          <a:cs typeface="Calibri"/>
                        </a:rPr>
                        <a:t>m</a:t>
                      </a:r>
                      <a:r>
                        <a:rPr sz="2000" spc="-10" dirty="0">
                          <a:latin typeface="Calibri"/>
                          <a:cs typeface="Calibri"/>
                        </a:rPr>
                        <a:t>e</a:t>
                      </a:r>
                      <a:r>
                        <a:rPr sz="2000" dirty="0">
                          <a:latin typeface="Calibri"/>
                          <a:cs typeface="Calibri"/>
                        </a:rPr>
                        <a:t>lhor </a:t>
                      </a:r>
                      <a:r>
                        <a:rPr sz="2000" spc="-25" dirty="0">
                          <a:latin typeface="Calibri"/>
                          <a:cs typeface="Calibri"/>
                        </a:rPr>
                        <a:t>t</a:t>
                      </a:r>
                      <a:r>
                        <a:rPr sz="2000" dirty="0">
                          <a:latin typeface="Calibri"/>
                          <a:cs typeface="Calibri"/>
                        </a:rPr>
                        <a:t>écni</a:t>
                      </a:r>
                      <a:r>
                        <a:rPr sz="2000" spc="-15" dirty="0">
                          <a:latin typeface="Calibri"/>
                          <a:cs typeface="Calibri"/>
                        </a:rPr>
                        <a:t>c</a:t>
                      </a:r>
                      <a:r>
                        <a:rPr sz="2000" dirty="0">
                          <a:latin typeface="Calibri"/>
                          <a:cs typeface="Calibri"/>
                        </a:rPr>
                        <a:t>a;</a:t>
                      </a:r>
                    </a:p>
                    <a:p>
                      <a:pPr>
                        <a:lnSpc>
                          <a:spcPts val="750"/>
                        </a:lnSpc>
                        <a:spcBef>
                          <a:spcPts val="42"/>
                        </a:spcBef>
                        <a:buFont typeface="MS UI Gothic"/>
                        <a:buChar char="✓"/>
                      </a:pPr>
                      <a:endParaRPr sz="750" dirty="0"/>
                    </a:p>
                    <a:p>
                      <a:pPr marL="388620" indent="-287020">
                        <a:lnSpc>
                          <a:spcPct val="100000"/>
                        </a:lnSpc>
                        <a:buSzPct val="60000"/>
                        <a:buFont typeface="MS UI Gothic"/>
                        <a:buChar char="✓"/>
                        <a:tabLst>
                          <a:tab pos="388620" algn="l"/>
                        </a:tabLst>
                      </a:pPr>
                      <a:r>
                        <a:rPr sz="2000" spc="-25" dirty="0">
                          <a:latin typeface="Calibri"/>
                          <a:cs typeface="Calibri"/>
                        </a:rPr>
                        <a:t>t</a:t>
                      </a:r>
                      <a:r>
                        <a:rPr sz="2000" dirty="0">
                          <a:latin typeface="Calibri"/>
                          <a:cs typeface="Calibri"/>
                        </a:rPr>
                        <a:t>écni</a:t>
                      </a:r>
                      <a:r>
                        <a:rPr sz="2000" spc="-15" dirty="0">
                          <a:latin typeface="Calibri"/>
                          <a:cs typeface="Calibri"/>
                        </a:rPr>
                        <a:t>c</a:t>
                      </a:r>
                      <a:r>
                        <a:rPr sz="2000" dirty="0">
                          <a:latin typeface="Calibri"/>
                          <a:cs typeface="Calibri"/>
                        </a:rPr>
                        <a:t>a</a:t>
                      </a:r>
                      <a:r>
                        <a:rPr sz="2000" spc="5" dirty="0">
                          <a:latin typeface="Calibri"/>
                          <a:cs typeface="Calibri"/>
                        </a:rPr>
                        <a:t> </a:t>
                      </a:r>
                      <a:r>
                        <a:rPr sz="2000" dirty="0">
                          <a:latin typeface="Calibri"/>
                          <a:cs typeface="Calibri"/>
                        </a:rPr>
                        <a:t>e p</a:t>
                      </a:r>
                      <a:r>
                        <a:rPr sz="2000" spc="-25" dirty="0">
                          <a:latin typeface="Calibri"/>
                          <a:cs typeface="Calibri"/>
                        </a:rPr>
                        <a:t>r</a:t>
                      </a:r>
                      <a:r>
                        <a:rPr sz="2000" dirty="0">
                          <a:latin typeface="Calibri"/>
                          <a:cs typeface="Calibri"/>
                        </a:rPr>
                        <a:t>e</a:t>
                      </a:r>
                      <a:r>
                        <a:rPr sz="2000" spc="-10" dirty="0">
                          <a:latin typeface="Calibri"/>
                          <a:cs typeface="Calibri"/>
                        </a:rPr>
                        <a:t>ç</a:t>
                      </a:r>
                      <a:r>
                        <a:rPr sz="2000" dirty="0">
                          <a:latin typeface="Calibri"/>
                          <a:cs typeface="Calibri"/>
                        </a:rPr>
                        <a:t>o;</a:t>
                      </a:r>
                    </a:p>
                    <a:p>
                      <a:pPr>
                        <a:lnSpc>
                          <a:spcPts val="800"/>
                        </a:lnSpc>
                        <a:spcBef>
                          <a:spcPts val="6"/>
                        </a:spcBef>
                        <a:buFont typeface="MS UI Gothic"/>
                        <a:buChar char="✓"/>
                      </a:pPr>
                      <a:endParaRPr sz="800" dirty="0"/>
                    </a:p>
                    <a:p>
                      <a:pPr marL="388620" indent="-287020">
                        <a:lnSpc>
                          <a:spcPct val="100000"/>
                        </a:lnSpc>
                        <a:buSzPct val="60000"/>
                        <a:buFont typeface="MS UI Gothic"/>
                        <a:buChar char="✓"/>
                        <a:tabLst>
                          <a:tab pos="388620" algn="l"/>
                        </a:tabLst>
                      </a:pPr>
                      <a:r>
                        <a:rPr sz="2000" dirty="0">
                          <a:latin typeface="Calibri"/>
                          <a:cs typeface="Calibri"/>
                        </a:rPr>
                        <a:t>ma</a:t>
                      </a:r>
                      <a:r>
                        <a:rPr sz="2000" spc="-10" dirty="0">
                          <a:latin typeface="Calibri"/>
                          <a:cs typeface="Calibri"/>
                        </a:rPr>
                        <a:t>i</a:t>
                      </a:r>
                      <a:r>
                        <a:rPr sz="2000" dirty="0">
                          <a:latin typeface="Calibri"/>
                          <a:cs typeface="Calibri"/>
                        </a:rPr>
                        <a:t>or lance</a:t>
                      </a:r>
                      <a:r>
                        <a:rPr sz="2000" spc="5" dirty="0">
                          <a:latin typeface="Calibri"/>
                          <a:cs typeface="Calibri"/>
                        </a:rPr>
                        <a:t> </a:t>
                      </a:r>
                      <a:r>
                        <a:rPr sz="2000" spc="-5" dirty="0">
                          <a:latin typeface="Calibri"/>
                          <a:cs typeface="Calibri"/>
                        </a:rPr>
                        <a:t>o</a:t>
                      </a:r>
                      <a:r>
                        <a:rPr sz="2000" dirty="0">
                          <a:latin typeface="Calibri"/>
                          <a:cs typeface="Calibri"/>
                        </a:rPr>
                        <a:t>u</a:t>
                      </a:r>
                      <a:r>
                        <a:rPr sz="2000" spc="-5" dirty="0">
                          <a:latin typeface="Calibri"/>
                          <a:cs typeface="Calibri"/>
                        </a:rPr>
                        <a:t> </a:t>
                      </a:r>
                      <a:r>
                        <a:rPr sz="2000" dirty="0">
                          <a:latin typeface="Calibri"/>
                          <a:cs typeface="Calibri"/>
                        </a:rPr>
                        <a:t>o</a:t>
                      </a:r>
                      <a:r>
                        <a:rPr sz="2000" spc="-50" dirty="0">
                          <a:latin typeface="Calibri"/>
                          <a:cs typeface="Calibri"/>
                        </a:rPr>
                        <a:t>f</a:t>
                      </a:r>
                      <a:r>
                        <a:rPr sz="2000" dirty="0">
                          <a:latin typeface="Calibri"/>
                          <a:cs typeface="Calibri"/>
                        </a:rPr>
                        <a:t>er</a:t>
                      </a:r>
                      <a:r>
                        <a:rPr sz="2000" spc="-30" dirty="0">
                          <a:latin typeface="Calibri"/>
                          <a:cs typeface="Calibri"/>
                        </a:rPr>
                        <a:t>t</a:t>
                      </a:r>
                      <a:r>
                        <a:rPr sz="2000" dirty="0">
                          <a:latin typeface="Calibri"/>
                          <a:cs typeface="Calibri"/>
                        </a:rPr>
                        <a:t>a.</a:t>
                      </a:r>
                    </a:p>
                  </a:txBody>
                  <a:tcPr marL="0" marR="0" marT="0" marB="0">
                    <a:lnR w="12700">
                      <a:solidFill>
                        <a:srgbClr val="8496AF"/>
                      </a:solidFill>
                      <a:prstDash val="solid"/>
                    </a:lnR>
                    <a:solidFill>
                      <a:srgbClr val="FFE6CD"/>
                    </a:solidFill>
                  </a:tcPr>
                </a:tc>
                <a:tc>
                  <a:txBody>
                    <a:bodyPr/>
                    <a:lstStyle/>
                    <a:p>
                      <a:pPr marL="382905" indent="-287020">
                        <a:lnSpc>
                          <a:spcPct val="100000"/>
                        </a:lnSpc>
                        <a:buSzPct val="60000"/>
                        <a:buFont typeface="MS UI Gothic"/>
                        <a:buChar char="✓"/>
                        <a:tabLst>
                          <a:tab pos="382905" algn="l"/>
                        </a:tabLst>
                      </a:pPr>
                      <a:r>
                        <a:rPr sz="2000" dirty="0">
                          <a:latin typeface="Calibri"/>
                          <a:cs typeface="Calibri"/>
                        </a:rPr>
                        <a:t>m</a:t>
                      </a:r>
                      <a:r>
                        <a:rPr sz="2000" spc="-10" dirty="0">
                          <a:latin typeface="Calibri"/>
                          <a:cs typeface="Calibri"/>
                        </a:rPr>
                        <a:t>e</a:t>
                      </a:r>
                      <a:r>
                        <a:rPr sz="2000" dirty="0">
                          <a:latin typeface="Calibri"/>
                          <a:cs typeface="Calibri"/>
                        </a:rPr>
                        <a:t>nor</a:t>
                      </a:r>
                      <a:r>
                        <a:rPr sz="2000" spc="-10" dirty="0">
                          <a:latin typeface="Calibri"/>
                          <a:cs typeface="Calibri"/>
                        </a:rPr>
                        <a:t> </a:t>
                      </a:r>
                      <a:r>
                        <a:rPr sz="2000" dirty="0">
                          <a:latin typeface="Calibri"/>
                          <a:cs typeface="Calibri"/>
                        </a:rPr>
                        <a:t>p</a:t>
                      </a:r>
                      <a:r>
                        <a:rPr sz="2000" spc="-25" dirty="0">
                          <a:latin typeface="Calibri"/>
                          <a:cs typeface="Calibri"/>
                        </a:rPr>
                        <a:t>r</a:t>
                      </a:r>
                      <a:r>
                        <a:rPr sz="2000" dirty="0">
                          <a:latin typeface="Calibri"/>
                          <a:cs typeface="Calibri"/>
                        </a:rPr>
                        <a:t>e</a:t>
                      </a:r>
                      <a:r>
                        <a:rPr sz="2000" spc="-10" dirty="0">
                          <a:latin typeface="Calibri"/>
                          <a:cs typeface="Calibri"/>
                        </a:rPr>
                        <a:t>ç</a:t>
                      </a:r>
                      <a:r>
                        <a:rPr sz="2000" dirty="0">
                          <a:latin typeface="Calibri"/>
                          <a:cs typeface="Calibri"/>
                        </a:rPr>
                        <a:t>o;</a:t>
                      </a:r>
                    </a:p>
                    <a:p>
                      <a:pPr>
                        <a:lnSpc>
                          <a:spcPts val="800"/>
                        </a:lnSpc>
                        <a:spcBef>
                          <a:spcPts val="4"/>
                        </a:spcBef>
                        <a:buFont typeface="MS UI Gothic"/>
                        <a:buChar char="✓"/>
                      </a:pPr>
                      <a:endParaRPr sz="800" dirty="0"/>
                    </a:p>
                    <a:p>
                      <a:pPr marL="382905" indent="-287020">
                        <a:lnSpc>
                          <a:spcPct val="100000"/>
                        </a:lnSpc>
                        <a:buSzPct val="60000"/>
                        <a:buFont typeface="MS UI Gothic"/>
                        <a:buChar char="✓"/>
                        <a:tabLst>
                          <a:tab pos="382905" algn="l"/>
                        </a:tabLst>
                      </a:pPr>
                      <a:r>
                        <a:rPr sz="2000" b="1" dirty="0">
                          <a:latin typeface="Calibri"/>
                          <a:cs typeface="Calibri"/>
                        </a:rPr>
                        <a:t>maior</a:t>
                      </a:r>
                      <a:r>
                        <a:rPr sz="2000" b="1" spc="-15" dirty="0">
                          <a:latin typeface="Calibri"/>
                          <a:cs typeface="Calibri"/>
                        </a:rPr>
                        <a:t> </a:t>
                      </a:r>
                      <a:r>
                        <a:rPr sz="2000" b="1" dirty="0">
                          <a:latin typeface="Calibri"/>
                          <a:cs typeface="Calibri"/>
                        </a:rPr>
                        <a:t>de</a:t>
                      </a:r>
                      <a:r>
                        <a:rPr sz="2000" b="1" spc="5" dirty="0">
                          <a:latin typeface="Calibri"/>
                          <a:cs typeface="Calibri"/>
                        </a:rPr>
                        <a:t>s</a:t>
                      </a:r>
                      <a:r>
                        <a:rPr sz="2000" b="1" spc="-15" dirty="0">
                          <a:latin typeface="Calibri"/>
                          <a:cs typeface="Calibri"/>
                        </a:rPr>
                        <a:t>c</a:t>
                      </a:r>
                      <a:r>
                        <a:rPr sz="2000" b="1" dirty="0">
                          <a:latin typeface="Calibri"/>
                          <a:cs typeface="Calibri"/>
                        </a:rPr>
                        <a:t>o</a:t>
                      </a:r>
                      <a:r>
                        <a:rPr sz="2000" b="1" spc="-20" dirty="0">
                          <a:latin typeface="Calibri"/>
                          <a:cs typeface="Calibri"/>
                        </a:rPr>
                        <a:t>n</a:t>
                      </a:r>
                      <a:r>
                        <a:rPr sz="2000" b="1" spc="-25" dirty="0">
                          <a:latin typeface="Calibri"/>
                          <a:cs typeface="Calibri"/>
                        </a:rPr>
                        <a:t>t</a:t>
                      </a:r>
                      <a:r>
                        <a:rPr sz="2000" b="1" spc="5" dirty="0">
                          <a:latin typeface="Calibri"/>
                          <a:cs typeface="Calibri"/>
                        </a:rPr>
                        <a:t>o</a:t>
                      </a:r>
                      <a:r>
                        <a:rPr sz="2000" dirty="0">
                          <a:latin typeface="Calibri"/>
                          <a:cs typeface="Calibri"/>
                        </a:rPr>
                        <a:t>;</a:t>
                      </a:r>
                    </a:p>
                    <a:p>
                      <a:pPr>
                        <a:lnSpc>
                          <a:spcPts val="750"/>
                        </a:lnSpc>
                        <a:spcBef>
                          <a:spcPts val="42"/>
                        </a:spcBef>
                        <a:buFont typeface="MS UI Gothic"/>
                        <a:buChar char="✓"/>
                      </a:pPr>
                      <a:endParaRPr sz="750" dirty="0"/>
                    </a:p>
                    <a:p>
                      <a:pPr marL="382905" indent="-287020">
                        <a:lnSpc>
                          <a:spcPct val="100000"/>
                        </a:lnSpc>
                        <a:buSzPct val="60000"/>
                        <a:buFont typeface="MS UI Gothic"/>
                        <a:buChar char="✓"/>
                        <a:tabLst>
                          <a:tab pos="382905" algn="l"/>
                        </a:tabLst>
                      </a:pPr>
                      <a:r>
                        <a:rPr sz="2000" b="1" dirty="0">
                          <a:latin typeface="Calibri"/>
                          <a:cs typeface="Calibri"/>
                        </a:rPr>
                        <a:t>melh</a:t>
                      </a:r>
                      <a:r>
                        <a:rPr sz="2000" b="1" spc="5" dirty="0">
                          <a:latin typeface="Calibri"/>
                          <a:cs typeface="Calibri"/>
                        </a:rPr>
                        <a:t>o</a:t>
                      </a:r>
                      <a:r>
                        <a:rPr sz="2000" b="1" dirty="0">
                          <a:latin typeface="Calibri"/>
                          <a:cs typeface="Calibri"/>
                        </a:rPr>
                        <a:t>r</a:t>
                      </a:r>
                      <a:r>
                        <a:rPr sz="2000" b="1" spc="-25" dirty="0">
                          <a:latin typeface="Calibri"/>
                          <a:cs typeface="Calibri"/>
                        </a:rPr>
                        <a:t> t</a:t>
                      </a:r>
                      <a:r>
                        <a:rPr sz="2000" b="1" dirty="0">
                          <a:latin typeface="Calibri"/>
                          <a:cs typeface="Calibri"/>
                        </a:rPr>
                        <a:t>écni</a:t>
                      </a:r>
                      <a:r>
                        <a:rPr sz="2000" b="1" spc="-15" dirty="0">
                          <a:latin typeface="Calibri"/>
                          <a:cs typeface="Calibri"/>
                        </a:rPr>
                        <a:t>c</a:t>
                      </a:r>
                      <a:r>
                        <a:rPr sz="2000" b="1" dirty="0">
                          <a:latin typeface="Calibri"/>
                          <a:cs typeface="Calibri"/>
                        </a:rPr>
                        <a:t>a</a:t>
                      </a:r>
                      <a:r>
                        <a:rPr sz="2000" b="1" spc="-15" dirty="0">
                          <a:latin typeface="Calibri"/>
                          <a:cs typeface="Calibri"/>
                        </a:rPr>
                        <a:t> </a:t>
                      </a:r>
                      <a:r>
                        <a:rPr sz="2000" b="1" dirty="0">
                          <a:latin typeface="Calibri"/>
                          <a:cs typeface="Calibri"/>
                        </a:rPr>
                        <a:t>ou</a:t>
                      </a:r>
                      <a:r>
                        <a:rPr sz="2000" b="1" spc="-15" dirty="0">
                          <a:latin typeface="Calibri"/>
                          <a:cs typeface="Calibri"/>
                        </a:rPr>
                        <a:t> c</a:t>
                      </a:r>
                      <a:r>
                        <a:rPr sz="2000" b="1" dirty="0">
                          <a:latin typeface="Calibri"/>
                          <a:cs typeface="Calibri"/>
                        </a:rPr>
                        <a:t>o</a:t>
                      </a:r>
                      <a:r>
                        <a:rPr sz="2000" b="1" spc="-20" dirty="0">
                          <a:latin typeface="Calibri"/>
                          <a:cs typeface="Calibri"/>
                        </a:rPr>
                        <a:t>n</a:t>
                      </a:r>
                      <a:r>
                        <a:rPr sz="2000" b="1" spc="-25" dirty="0">
                          <a:latin typeface="Calibri"/>
                          <a:cs typeface="Calibri"/>
                        </a:rPr>
                        <a:t>t</a:t>
                      </a:r>
                      <a:r>
                        <a:rPr sz="2000" b="1" dirty="0">
                          <a:latin typeface="Calibri"/>
                          <a:cs typeface="Calibri"/>
                        </a:rPr>
                        <a:t>eú</a:t>
                      </a:r>
                      <a:r>
                        <a:rPr sz="2000" b="1" spc="5" dirty="0">
                          <a:latin typeface="Calibri"/>
                          <a:cs typeface="Calibri"/>
                        </a:rPr>
                        <a:t>d</a:t>
                      </a:r>
                      <a:r>
                        <a:rPr sz="2000" b="1" dirty="0">
                          <a:latin typeface="Calibri"/>
                          <a:cs typeface="Calibri"/>
                        </a:rPr>
                        <a:t>o</a:t>
                      </a:r>
                      <a:r>
                        <a:rPr sz="2000" b="1" spc="-15" dirty="0">
                          <a:latin typeface="Calibri"/>
                          <a:cs typeface="Calibri"/>
                        </a:rPr>
                        <a:t> </a:t>
                      </a:r>
                      <a:r>
                        <a:rPr sz="2000" b="1" dirty="0">
                          <a:latin typeface="Calibri"/>
                          <a:cs typeface="Calibri"/>
                        </a:rPr>
                        <a:t>a</a:t>
                      </a:r>
                      <a:r>
                        <a:rPr sz="2000" b="1" spc="-15" dirty="0">
                          <a:latin typeface="Calibri"/>
                          <a:cs typeface="Calibri"/>
                        </a:rPr>
                        <a:t>r</a:t>
                      </a:r>
                      <a:r>
                        <a:rPr sz="2000" b="1" dirty="0">
                          <a:latin typeface="Calibri"/>
                          <a:cs typeface="Calibri"/>
                        </a:rPr>
                        <a:t>tí</a:t>
                      </a:r>
                      <a:r>
                        <a:rPr sz="2000" b="1" spc="-20" dirty="0">
                          <a:latin typeface="Calibri"/>
                          <a:cs typeface="Calibri"/>
                        </a:rPr>
                        <a:t>s</a:t>
                      </a:r>
                      <a:r>
                        <a:rPr sz="2000" b="1" dirty="0">
                          <a:latin typeface="Calibri"/>
                          <a:cs typeface="Calibri"/>
                        </a:rPr>
                        <a:t>ti</a:t>
                      </a:r>
                      <a:r>
                        <a:rPr sz="2000" b="1" spc="-10" dirty="0">
                          <a:latin typeface="Calibri"/>
                          <a:cs typeface="Calibri"/>
                        </a:rPr>
                        <a:t>c</a:t>
                      </a:r>
                      <a:r>
                        <a:rPr sz="2000" b="1" dirty="0">
                          <a:latin typeface="Calibri"/>
                          <a:cs typeface="Calibri"/>
                        </a:rPr>
                        <a:t>o</a:t>
                      </a:r>
                      <a:r>
                        <a:rPr sz="2000" dirty="0">
                          <a:latin typeface="Calibri"/>
                          <a:cs typeface="Calibri"/>
                        </a:rPr>
                        <a:t>;</a:t>
                      </a:r>
                    </a:p>
                    <a:p>
                      <a:pPr>
                        <a:lnSpc>
                          <a:spcPts val="800"/>
                        </a:lnSpc>
                        <a:spcBef>
                          <a:spcPts val="6"/>
                        </a:spcBef>
                        <a:buFont typeface="MS UI Gothic"/>
                        <a:buChar char="✓"/>
                      </a:pPr>
                      <a:endParaRPr sz="800" dirty="0"/>
                    </a:p>
                    <a:p>
                      <a:pPr marL="382905" indent="-287020">
                        <a:lnSpc>
                          <a:spcPct val="100000"/>
                        </a:lnSpc>
                        <a:buSzPct val="60000"/>
                        <a:buFont typeface="MS UI Gothic"/>
                        <a:buChar char="✓"/>
                        <a:tabLst>
                          <a:tab pos="382905" algn="l"/>
                        </a:tabLst>
                      </a:pPr>
                      <a:r>
                        <a:rPr sz="2000" spc="-25" dirty="0">
                          <a:latin typeface="Calibri"/>
                          <a:cs typeface="Calibri"/>
                        </a:rPr>
                        <a:t>t</a:t>
                      </a:r>
                      <a:r>
                        <a:rPr sz="2000" dirty="0">
                          <a:latin typeface="Calibri"/>
                          <a:cs typeface="Calibri"/>
                        </a:rPr>
                        <a:t>écni</a:t>
                      </a:r>
                      <a:r>
                        <a:rPr sz="2000" spc="-15" dirty="0">
                          <a:latin typeface="Calibri"/>
                          <a:cs typeface="Calibri"/>
                        </a:rPr>
                        <a:t>c</a:t>
                      </a:r>
                      <a:r>
                        <a:rPr sz="2000" dirty="0">
                          <a:latin typeface="Calibri"/>
                          <a:cs typeface="Calibri"/>
                        </a:rPr>
                        <a:t>a</a:t>
                      </a:r>
                      <a:r>
                        <a:rPr sz="2000" spc="5" dirty="0">
                          <a:latin typeface="Calibri"/>
                          <a:cs typeface="Calibri"/>
                        </a:rPr>
                        <a:t> </a:t>
                      </a:r>
                      <a:r>
                        <a:rPr sz="2000" dirty="0">
                          <a:latin typeface="Calibri"/>
                          <a:cs typeface="Calibri"/>
                        </a:rPr>
                        <a:t>e p</a:t>
                      </a:r>
                      <a:r>
                        <a:rPr sz="2000" spc="-25" dirty="0">
                          <a:latin typeface="Calibri"/>
                          <a:cs typeface="Calibri"/>
                        </a:rPr>
                        <a:t>r</a:t>
                      </a:r>
                      <a:r>
                        <a:rPr sz="2000" dirty="0">
                          <a:latin typeface="Calibri"/>
                          <a:cs typeface="Calibri"/>
                        </a:rPr>
                        <a:t>e</a:t>
                      </a:r>
                      <a:r>
                        <a:rPr sz="2000" spc="-10" dirty="0">
                          <a:latin typeface="Calibri"/>
                          <a:cs typeface="Calibri"/>
                        </a:rPr>
                        <a:t>ç</a:t>
                      </a:r>
                      <a:r>
                        <a:rPr sz="2000" dirty="0">
                          <a:latin typeface="Calibri"/>
                          <a:cs typeface="Calibri"/>
                        </a:rPr>
                        <a:t>o;</a:t>
                      </a:r>
                    </a:p>
                    <a:p>
                      <a:pPr>
                        <a:lnSpc>
                          <a:spcPts val="800"/>
                        </a:lnSpc>
                        <a:spcBef>
                          <a:spcPts val="4"/>
                        </a:spcBef>
                        <a:buFont typeface="MS UI Gothic"/>
                        <a:buChar char="✓"/>
                      </a:pPr>
                      <a:endParaRPr sz="800" dirty="0"/>
                    </a:p>
                    <a:p>
                      <a:pPr marL="382905" indent="-287020">
                        <a:lnSpc>
                          <a:spcPct val="100000"/>
                        </a:lnSpc>
                        <a:buSzPct val="60000"/>
                        <a:buFont typeface="MS UI Gothic"/>
                        <a:buChar char="✓"/>
                        <a:tabLst>
                          <a:tab pos="382905" algn="l"/>
                        </a:tabLst>
                      </a:pPr>
                      <a:r>
                        <a:rPr sz="2000" dirty="0">
                          <a:latin typeface="Calibri"/>
                          <a:cs typeface="Calibri"/>
                        </a:rPr>
                        <a:t>ma</a:t>
                      </a:r>
                      <a:r>
                        <a:rPr sz="2000" spc="-10" dirty="0">
                          <a:latin typeface="Calibri"/>
                          <a:cs typeface="Calibri"/>
                        </a:rPr>
                        <a:t>i</a:t>
                      </a:r>
                      <a:r>
                        <a:rPr sz="2000" dirty="0">
                          <a:latin typeface="Calibri"/>
                          <a:cs typeface="Calibri"/>
                        </a:rPr>
                        <a:t>or lance,</a:t>
                      </a:r>
                      <a:r>
                        <a:rPr sz="2000" spc="10" dirty="0">
                          <a:latin typeface="Calibri"/>
                          <a:cs typeface="Calibri"/>
                        </a:rPr>
                        <a:t> </a:t>
                      </a:r>
                      <a:r>
                        <a:rPr sz="2000" b="1" dirty="0">
                          <a:latin typeface="Calibri"/>
                          <a:cs typeface="Calibri"/>
                        </a:rPr>
                        <a:t>no</a:t>
                      </a:r>
                      <a:r>
                        <a:rPr sz="2000" b="1" spc="-5" dirty="0">
                          <a:latin typeface="Calibri"/>
                          <a:cs typeface="Calibri"/>
                        </a:rPr>
                        <a:t> </a:t>
                      </a:r>
                      <a:r>
                        <a:rPr sz="2000" b="1" spc="-15" dirty="0">
                          <a:latin typeface="Calibri"/>
                          <a:cs typeface="Calibri"/>
                        </a:rPr>
                        <a:t>c</a:t>
                      </a:r>
                      <a:r>
                        <a:rPr sz="2000" b="1" dirty="0">
                          <a:latin typeface="Calibri"/>
                          <a:cs typeface="Calibri"/>
                        </a:rPr>
                        <a:t>aso</a:t>
                      </a:r>
                      <a:r>
                        <a:rPr sz="2000" b="1" spc="-5" dirty="0">
                          <a:latin typeface="Calibri"/>
                          <a:cs typeface="Calibri"/>
                        </a:rPr>
                        <a:t> </a:t>
                      </a:r>
                      <a:r>
                        <a:rPr sz="2000" b="1" dirty="0">
                          <a:latin typeface="Calibri"/>
                          <a:cs typeface="Calibri"/>
                        </a:rPr>
                        <a:t>de</a:t>
                      </a:r>
                      <a:r>
                        <a:rPr sz="2000" b="1" spc="-10" dirty="0">
                          <a:latin typeface="Calibri"/>
                          <a:cs typeface="Calibri"/>
                        </a:rPr>
                        <a:t> </a:t>
                      </a:r>
                      <a:r>
                        <a:rPr sz="2000" b="1" dirty="0">
                          <a:latin typeface="Calibri"/>
                          <a:cs typeface="Calibri"/>
                        </a:rPr>
                        <a:t>leil</a:t>
                      </a:r>
                      <a:r>
                        <a:rPr sz="2000" b="1" spc="-10" dirty="0">
                          <a:latin typeface="Calibri"/>
                          <a:cs typeface="Calibri"/>
                        </a:rPr>
                        <a:t>ã</a:t>
                      </a:r>
                      <a:r>
                        <a:rPr sz="2000" b="1" dirty="0">
                          <a:latin typeface="Calibri"/>
                          <a:cs typeface="Calibri"/>
                        </a:rPr>
                        <a:t>o</a:t>
                      </a:r>
                      <a:r>
                        <a:rPr sz="2000" dirty="0">
                          <a:latin typeface="Calibri"/>
                          <a:cs typeface="Calibri"/>
                        </a:rPr>
                        <a:t>;</a:t>
                      </a:r>
                    </a:p>
                    <a:p>
                      <a:pPr>
                        <a:lnSpc>
                          <a:spcPts val="750"/>
                        </a:lnSpc>
                        <a:spcBef>
                          <a:spcPts val="42"/>
                        </a:spcBef>
                        <a:buFont typeface="MS UI Gothic"/>
                        <a:buChar char="✓"/>
                      </a:pPr>
                      <a:endParaRPr sz="750" dirty="0"/>
                    </a:p>
                    <a:p>
                      <a:pPr marL="382905" indent="-287020">
                        <a:lnSpc>
                          <a:spcPct val="100000"/>
                        </a:lnSpc>
                        <a:buSzPct val="60000"/>
                        <a:buFont typeface="MS UI Gothic"/>
                        <a:buChar char="✓"/>
                        <a:tabLst>
                          <a:tab pos="382905" algn="l"/>
                        </a:tabLst>
                      </a:pPr>
                      <a:r>
                        <a:rPr sz="2000" b="1" dirty="0">
                          <a:latin typeface="Calibri"/>
                          <a:cs typeface="Calibri"/>
                        </a:rPr>
                        <a:t>maior</a:t>
                      </a:r>
                      <a:r>
                        <a:rPr sz="2000" b="1" spc="-15" dirty="0">
                          <a:latin typeface="Calibri"/>
                          <a:cs typeface="Calibri"/>
                        </a:rPr>
                        <a:t> </a:t>
                      </a:r>
                      <a:r>
                        <a:rPr sz="2000" b="1" spc="-30" dirty="0">
                          <a:latin typeface="Calibri"/>
                          <a:cs typeface="Calibri"/>
                        </a:rPr>
                        <a:t>r</a:t>
                      </a:r>
                      <a:r>
                        <a:rPr sz="2000" b="1" spc="-15" dirty="0">
                          <a:latin typeface="Calibri"/>
                          <a:cs typeface="Calibri"/>
                        </a:rPr>
                        <a:t>e</a:t>
                      </a:r>
                      <a:r>
                        <a:rPr sz="2000" b="1" spc="-25" dirty="0">
                          <a:latin typeface="Calibri"/>
                          <a:cs typeface="Calibri"/>
                        </a:rPr>
                        <a:t>t</a:t>
                      </a:r>
                      <a:r>
                        <a:rPr sz="2000" b="1" dirty="0">
                          <a:latin typeface="Calibri"/>
                          <a:cs typeface="Calibri"/>
                        </a:rPr>
                        <a:t>orno</a:t>
                      </a:r>
                      <a:r>
                        <a:rPr sz="2000" b="1" spc="-5" dirty="0">
                          <a:latin typeface="Calibri"/>
                          <a:cs typeface="Calibri"/>
                        </a:rPr>
                        <a:t> </a:t>
                      </a:r>
                      <a:r>
                        <a:rPr sz="2000" b="1" dirty="0">
                          <a:latin typeface="Calibri"/>
                          <a:cs typeface="Calibri"/>
                        </a:rPr>
                        <a:t>e</a:t>
                      </a:r>
                      <a:r>
                        <a:rPr sz="2000" b="1" spc="-15" dirty="0">
                          <a:latin typeface="Calibri"/>
                          <a:cs typeface="Calibri"/>
                        </a:rPr>
                        <a:t>c</a:t>
                      </a:r>
                      <a:r>
                        <a:rPr sz="2000" b="1" dirty="0">
                          <a:latin typeface="Calibri"/>
                          <a:cs typeface="Calibri"/>
                        </a:rPr>
                        <a:t>on</a:t>
                      </a:r>
                      <a:r>
                        <a:rPr sz="2000" b="1" spc="5" dirty="0">
                          <a:latin typeface="Calibri"/>
                          <a:cs typeface="Calibri"/>
                        </a:rPr>
                        <a:t>ô</a:t>
                      </a:r>
                      <a:r>
                        <a:rPr sz="2000" b="1" dirty="0">
                          <a:latin typeface="Calibri"/>
                          <a:cs typeface="Calibri"/>
                        </a:rPr>
                        <a:t>mi</a:t>
                      </a:r>
                      <a:r>
                        <a:rPr sz="2000" b="1" spc="-10" dirty="0">
                          <a:latin typeface="Calibri"/>
                          <a:cs typeface="Calibri"/>
                        </a:rPr>
                        <a:t>c</a:t>
                      </a:r>
                      <a:r>
                        <a:rPr sz="2000" b="1" spc="5" dirty="0">
                          <a:latin typeface="Calibri"/>
                          <a:cs typeface="Calibri"/>
                        </a:rPr>
                        <a:t>o</a:t>
                      </a:r>
                      <a:r>
                        <a:rPr sz="2000" dirty="0">
                          <a:latin typeface="Calibri"/>
                          <a:cs typeface="Calibri"/>
                        </a:rPr>
                        <a:t>.</a:t>
                      </a:r>
                    </a:p>
                  </a:txBody>
                  <a:tcPr marL="0" marR="0" marT="0" marB="0">
                    <a:lnL w="12700">
                      <a:solidFill>
                        <a:srgbClr val="8496AF"/>
                      </a:solidFill>
                      <a:prstDash val="solid"/>
                    </a:lnL>
                    <a:solidFill>
                      <a:srgbClr val="E2DEF7"/>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 xmlns:p14="http://schemas.microsoft.com/office/powerpoint/2010/main" val="736523974"/>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DISPENSA DE LICITAÇÃO POR BAIXO VALOR</a:t>
            </a:r>
            <a:endParaRPr lang="pt-BR" sz="3200" dirty="0">
              <a:solidFill>
                <a:srgbClr val="FFFF00"/>
              </a:solidFill>
              <a:latin typeface="Arial Black" panose="020B0A04020102020204" pitchFamily="34" charset="0"/>
            </a:endParaRPr>
          </a:p>
        </p:txBody>
      </p:sp>
      <p:graphicFrame>
        <p:nvGraphicFramePr>
          <p:cNvPr id="12" name="object 3">
            <a:extLst>
              <a:ext uri="{FF2B5EF4-FFF2-40B4-BE49-F238E27FC236}">
                <a16:creationId xmlns:a16="http://schemas.microsoft.com/office/drawing/2014/main" xmlns="" id="{3CC8FCF9-A280-43C6-8D6C-665CDE3E9844}"/>
              </a:ext>
            </a:extLst>
          </p:cNvPr>
          <p:cNvGraphicFramePr>
            <a:graphicFrameLocks noGrp="1"/>
          </p:cNvGraphicFramePr>
          <p:nvPr>
            <p:extLst>
              <p:ext uri="{D42A27DB-BD31-4B8C-83A1-F6EECF244321}">
                <p14:modId xmlns="" xmlns:p14="http://schemas.microsoft.com/office/powerpoint/2010/main" val="2411692662"/>
              </p:ext>
            </p:extLst>
          </p:nvPr>
        </p:nvGraphicFramePr>
        <p:xfrm>
          <a:off x="667360" y="1700808"/>
          <a:ext cx="11147869" cy="4410481"/>
        </p:xfrm>
        <a:graphic>
          <a:graphicData uri="http://schemas.openxmlformats.org/drawingml/2006/table">
            <a:tbl>
              <a:tblPr firstRow="1" bandRow="1">
                <a:tableStyleId>{2D5ABB26-0587-4C30-8999-92F81FD0307C}</a:tableStyleId>
              </a:tblPr>
              <a:tblGrid>
                <a:gridCol w="5524563">
                  <a:extLst>
                    <a:ext uri="{9D8B030D-6E8A-4147-A177-3AD203B41FA5}">
                      <a16:colId xmlns:a16="http://schemas.microsoft.com/office/drawing/2014/main" xmlns="" val="20000"/>
                    </a:ext>
                  </a:extLst>
                </a:gridCol>
                <a:gridCol w="5623306">
                  <a:extLst>
                    <a:ext uri="{9D8B030D-6E8A-4147-A177-3AD203B41FA5}">
                      <a16:colId xmlns:a16="http://schemas.microsoft.com/office/drawing/2014/main" xmlns="" val="20001"/>
                    </a:ext>
                  </a:extLst>
                </a:gridCol>
              </a:tblGrid>
              <a:tr h="346481">
                <a:tc>
                  <a:txBody>
                    <a:bodyPr/>
                    <a:lstStyle/>
                    <a:p>
                      <a:pPr marL="1129665">
                        <a:lnSpc>
                          <a:spcPct val="100000"/>
                        </a:lnSpc>
                      </a:pPr>
                      <a:r>
                        <a:rPr sz="2200" b="1" dirty="0">
                          <a:solidFill>
                            <a:srgbClr val="FFFFFF"/>
                          </a:solidFill>
                          <a:latin typeface="Calibri"/>
                          <a:cs typeface="Calibri"/>
                        </a:rPr>
                        <a:t>L</a:t>
                      </a:r>
                      <a:r>
                        <a:rPr sz="2200" b="1" spc="-10" dirty="0">
                          <a:solidFill>
                            <a:srgbClr val="FFFFFF"/>
                          </a:solidFill>
                          <a:latin typeface="Calibri"/>
                          <a:cs typeface="Calibri"/>
                        </a:rPr>
                        <a:t>e</a:t>
                      </a:r>
                      <a:r>
                        <a:rPr sz="2200" b="1" dirty="0">
                          <a:solidFill>
                            <a:srgbClr val="FFFFFF"/>
                          </a:solidFill>
                          <a:latin typeface="Calibri"/>
                          <a:cs typeface="Calibri"/>
                        </a:rPr>
                        <a:t>i</a:t>
                      </a:r>
                      <a:r>
                        <a:rPr sz="2200" b="1" spc="-5" dirty="0">
                          <a:solidFill>
                            <a:srgbClr val="FFFFFF"/>
                          </a:solidFill>
                          <a:latin typeface="Calibri"/>
                          <a:cs typeface="Calibri"/>
                        </a:rPr>
                        <a:t> </a:t>
                      </a:r>
                      <a:r>
                        <a:rPr sz="2200" b="1" spc="5" dirty="0">
                          <a:solidFill>
                            <a:srgbClr val="FFFFFF"/>
                          </a:solidFill>
                          <a:latin typeface="Calibri"/>
                          <a:cs typeface="Calibri"/>
                        </a:rPr>
                        <a:t>8</a:t>
                      </a:r>
                      <a:r>
                        <a:rPr sz="2200" b="1" dirty="0">
                          <a:solidFill>
                            <a:srgbClr val="FFFFFF"/>
                          </a:solidFill>
                          <a:latin typeface="Calibri"/>
                          <a:cs typeface="Calibri"/>
                        </a:rPr>
                        <a:t>.666</a:t>
                      </a:r>
                      <a:r>
                        <a:rPr sz="2200" b="1" spc="5" dirty="0">
                          <a:solidFill>
                            <a:srgbClr val="FFFFFF"/>
                          </a:solidFill>
                          <a:latin typeface="Calibri"/>
                          <a:cs typeface="Calibri"/>
                        </a:rPr>
                        <a:t>/</a:t>
                      </a:r>
                      <a:r>
                        <a:rPr sz="2200" b="1" dirty="0">
                          <a:solidFill>
                            <a:srgbClr val="FFFFFF"/>
                          </a:solidFill>
                          <a:latin typeface="Calibri"/>
                          <a:cs typeface="Calibri"/>
                        </a:rPr>
                        <a:t>1993</a:t>
                      </a:r>
                      <a:r>
                        <a:rPr sz="2200" b="1" spc="-15"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co</a:t>
                      </a:r>
                      <a:r>
                        <a:rPr sz="2200" b="1" dirty="0">
                          <a:solidFill>
                            <a:srgbClr val="FFFFFF"/>
                          </a:solidFill>
                          <a:latin typeface="Calibri"/>
                          <a:cs typeface="Calibri"/>
                        </a:rPr>
                        <a:t>mo</a:t>
                      </a:r>
                      <a:r>
                        <a:rPr sz="2200" b="1" spc="20" dirty="0">
                          <a:solidFill>
                            <a:srgbClr val="FFFFFF"/>
                          </a:solidFill>
                          <a:latin typeface="Calibri"/>
                          <a:cs typeface="Calibri"/>
                        </a:rPr>
                        <a:t> </a:t>
                      </a:r>
                      <a:r>
                        <a:rPr sz="2200" b="1" spc="-85" dirty="0">
                          <a:solidFill>
                            <a:srgbClr val="FFFFFF"/>
                          </a:solidFill>
                          <a:latin typeface="Calibri"/>
                          <a:cs typeface="Calibri"/>
                        </a:rPr>
                        <a:t>“</a:t>
                      </a:r>
                      <a:r>
                        <a:rPr sz="2200" b="1" dirty="0">
                          <a:solidFill>
                            <a:srgbClr val="FFFFFF"/>
                          </a:solidFill>
                          <a:latin typeface="Calibri"/>
                          <a:cs typeface="Calibri"/>
                        </a:rPr>
                        <a:t>e</a:t>
                      </a:r>
                      <a:r>
                        <a:rPr sz="2200" b="1" spc="-55" dirty="0">
                          <a:solidFill>
                            <a:srgbClr val="FFFFFF"/>
                          </a:solidFill>
                          <a:latin typeface="Calibri"/>
                          <a:cs typeface="Calibri"/>
                        </a:rPr>
                        <a:t>r</a:t>
                      </a:r>
                      <a:r>
                        <a:rPr sz="2200" b="1" dirty="0">
                          <a:solidFill>
                            <a:srgbClr val="FFFFFF"/>
                          </a:solidFill>
                          <a:latin typeface="Calibri"/>
                          <a:cs typeface="Calibri"/>
                        </a:rPr>
                        <a:t>a”)</a:t>
                      </a:r>
                      <a:endParaRPr sz="2200" dirty="0">
                        <a:latin typeface="Calibri"/>
                        <a:cs typeface="Calibri"/>
                      </a:endParaRPr>
                    </a:p>
                  </a:txBody>
                  <a:tcPr marL="0" marR="0" marT="0" marB="0">
                    <a:lnR w="12700">
                      <a:solidFill>
                        <a:srgbClr val="8496AF"/>
                      </a:solidFill>
                      <a:prstDash val="solid"/>
                    </a:lnR>
                    <a:solidFill>
                      <a:srgbClr val="C00000"/>
                    </a:solidFill>
                  </a:tcPr>
                </a:tc>
                <a:tc>
                  <a:txBody>
                    <a:bodyPr/>
                    <a:lstStyle/>
                    <a:p>
                      <a:pPr marL="659130">
                        <a:lnSpc>
                          <a:spcPct val="100000"/>
                        </a:lnSpc>
                      </a:pPr>
                      <a:r>
                        <a:rPr sz="2200" b="1" dirty="0">
                          <a:solidFill>
                            <a:srgbClr val="FFFFFF"/>
                          </a:solidFill>
                          <a:latin typeface="Calibri"/>
                          <a:cs typeface="Calibri"/>
                        </a:rPr>
                        <a:t>N</a:t>
                      </a:r>
                      <a:r>
                        <a:rPr sz="2200" b="1" spc="-20" dirty="0">
                          <a:solidFill>
                            <a:srgbClr val="FFFFFF"/>
                          </a:solidFill>
                          <a:latin typeface="Calibri"/>
                          <a:cs typeface="Calibri"/>
                        </a:rPr>
                        <a:t>o</a:t>
                      </a:r>
                      <a:r>
                        <a:rPr sz="2200" b="1" spc="-35" dirty="0">
                          <a:solidFill>
                            <a:srgbClr val="FFFFFF"/>
                          </a:solidFill>
                          <a:latin typeface="Calibri"/>
                          <a:cs typeface="Calibri"/>
                        </a:rPr>
                        <a:t>v</a:t>
                      </a:r>
                      <a:r>
                        <a:rPr sz="2200" b="1" dirty="0">
                          <a:solidFill>
                            <a:srgbClr val="FFFFFF"/>
                          </a:solidFill>
                          <a:latin typeface="Calibri"/>
                          <a:cs typeface="Calibri"/>
                        </a:rPr>
                        <a:t>a</a:t>
                      </a:r>
                      <a:r>
                        <a:rPr sz="2200" b="1" spc="10" dirty="0">
                          <a:solidFill>
                            <a:srgbClr val="FFFFFF"/>
                          </a:solidFill>
                          <a:latin typeface="Calibri"/>
                          <a:cs typeface="Calibri"/>
                        </a:rPr>
                        <a:t> </a:t>
                      </a:r>
                      <a:r>
                        <a:rPr sz="2200" b="1" dirty="0">
                          <a:solidFill>
                            <a:srgbClr val="FFFFFF"/>
                          </a:solidFill>
                          <a:latin typeface="Calibri"/>
                          <a:cs typeface="Calibri"/>
                        </a:rPr>
                        <a:t>L</a:t>
                      </a:r>
                      <a:r>
                        <a:rPr sz="2200" b="1" spc="-10" dirty="0">
                          <a:solidFill>
                            <a:srgbClr val="FFFFFF"/>
                          </a:solidFill>
                          <a:latin typeface="Calibri"/>
                          <a:cs typeface="Calibri"/>
                        </a:rPr>
                        <a:t>e</a:t>
                      </a:r>
                      <a:r>
                        <a:rPr sz="2200" b="1" dirty="0">
                          <a:solidFill>
                            <a:srgbClr val="FFFFFF"/>
                          </a:solidFill>
                          <a:latin typeface="Calibri"/>
                          <a:cs typeface="Calibri"/>
                        </a:rPr>
                        <a:t>i</a:t>
                      </a:r>
                      <a:r>
                        <a:rPr sz="2200" b="1" spc="15" dirty="0">
                          <a:solidFill>
                            <a:srgbClr val="FFFFFF"/>
                          </a:solidFill>
                          <a:latin typeface="Calibri"/>
                          <a:cs typeface="Calibri"/>
                        </a:rPr>
                        <a:t> </a:t>
                      </a:r>
                      <a:r>
                        <a:rPr sz="2200" b="1" dirty="0">
                          <a:solidFill>
                            <a:srgbClr val="FFFFFF"/>
                          </a:solidFill>
                          <a:latin typeface="Calibri"/>
                          <a:cs typeface="Calibri"/>
                        </a:rPr>
                        <a:t>de</a:t>
                      </a:r>
                      <a:r>
                        <a:rPr sz="2200" b="1" spc="-5" dirty="0">
                          <a:solidFill>
                            <a:srgbClr val="FFFFFF"/>
                          </a:solidFill>
                          <a:latin typeface="Calibri"/>
                          <a:cs typeface="Calibri"/>
                        </a:rPr>
                        <a:t> </a:t>
                      </a:r>
                      <a:r>
                        <a:rPr sz="2200" b="1" dirty="0">
                          <a:solidFill>
                            <a:srgbClr val="FFFFFF"/>
                          </a:solidFill>
                          <a:latin typeface="Calibri"/>
                          <a:cs typeface="Calibri"/>
                        </a:rPr>
                        <a:t>Lici</a:t>
                      </a:r>
                      <a:r>
                        <a:rPr sz="2200" b="1" spc="-35" dirty="0">
                          <a:solidFill>
                            <a:srgbClr val="FFFFFF"/>
                          </a:solidFill>
                          <a:latin typeface="Calibri"/>
                          <a:cs typeface="Calibri"/>
                        </a:rPr>
                        <a:t>t</a:t>
                      </a:r>
                      <a:r>
                        <a:rPr sz="2200" b="1" dirty="0">
                          <a:solidFill>
                            <a:srgbClr val="FFFFFF"/>
                          </a:solidFill>
                          <a:latin typeface="Calibri"/>
                          <a:cs typeface="Calibri"/>
                        </a:rPr>
                        <a:t>a</a:t>
                      </a:r>
                      <a:r>
                        <a:rPr sz="2200" b="1" spc="-15" dirty="0">
                          <a:solidFill>
                            <a:srgbClr val="FFFFFF"/>
                          </a:solidFill>
                          <a:latin typeface="Calibri"/>
                          <a:cs typeface="Calibri"/>
                        </a:rPr>
                        <a:t>ç</a:t>
                      </a:r>
                      <a:r>
                        <a:rPr sz="2200" b="1" spc="-10" dirty="0">
                          <a:solidFill>
                            <a:srgbClr val="FFFFFF"/>
                          </a:solidFill>
                          <a:latin typeface="Calibri"/>
                          <a:cs typeface="Calibri"/>
                        </a:rPr>
                        <a:t>õ</a:t>
                      </a:r>
                      <a:r>
                        <a:rPr sz="2200" b="1" dirty="0">
                          <a:solidFill>
                            <a:srgbClr val="FFFFFF"/>
                          </a:solidFill>
                          <a:latin typeface="Calibri"/>
                          <a:cs typeface="Calibri"/>
                        </a:rPr>
                        <a:t>es</a:t>
                      </a:r>
                      <a:r>
                        <a:rPr sz="2200" b="1" spc="25"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co</a:t>
                      </a:r>
                      <a:r>
                        <a:rPr sz="2200" b="1" dirty="0">
                          <a:solidFill>
                            <a:srgbClr val="FFFFFF"/>
                          </a:solidFill>
                          <a:latin typeface="Calibri"/>
                          <a:cs typeface="Calibri"/>
                        </a:rPr>
                        <a:t>mo</a:t>
                      </a:r>
                      <a:r>
                        <a:rPr sz="2200" b="1" spc="30" dirty="0">
                          <a:solidFill>
                            <a:srgbClr val="FFFFFF"/>
                          </a:solidFill>
                          <a:latin typeface="Calibri"/>
                          <a:cs typeface="Calibri"/>
                        </a:rPr>
                        <a:t> </a:t>
                      </a:r>
                      <a:r>
                        <a:rPr sz="2200" b="1" dirty="0">
                          <a:solidFill>
                            <a:srgbClr val="FFFFFF"/>
                          </a:solidFill>
                          <a:latin typeface="Calibri"/>
                          <a:cs typeface="Calibri"/>
                        </a:rPr>
                        <a:t>“fic</a:t>
                      </a:r>
                      <a:r>
                        <a:rPr sz="2200" b="1" spc="-10" dirty="0">
                          <a:solidFill>
                            <a:srgbClr val="FFFFFF"/>
                          </a:solidFill>
                          <a:latin typeface="Calibri"/>
                          <a:cs typeface="Calibri"/>
                        </a:rPr>
                        <a:t>o</a:t>
                      </a:r>
                      <a:r>
                        <a:rPr sz="2200" b="1" dirty="0">
                          <a:solidFill>
                            <a:srgbClr val="FFFFFF"/>
                          </a:solidFill>
                          <a:latin typeface="Calibri"/>
                          <a:cs typeface="Calibri"/>
                        </a:rPr>
                        <a:t>u”)</a:t>
                      </a:r>
                      <a:endParaRPr sz="2200">
                        <a:latin typeface="Calibri"/>
                        <a:cs typeface="Calibri"/>
                      </a:endParaRPr>
                    </a:p>
                  </a:txBody>
                  <a:tcPr marL="0" marR="0" marT="0" marB="0">
                    <a:lnL w="12700">
                      <a:solidFill>
                        <a:srgbClr val="8496AF"/>
                      </a:solidFill>
                      <a:prstDash val="solid"/>
                    </a:lnL>
                    <a:solidFill>
                      <a:srgbClr val="755DD9"/>
                    </a:solidFill>
                  </a:tcPr>
                </a:tc>
                <a:extLst>
                  <a:ext uri="{0D108BD9-81ED-4DB2-BD59-A6C34878D82A}">
                    <a16:rowId xmlns:a16="http://schemas.microsoft.com/office/drawing/2014/main" xmlns="" val="10000"/>
                  </a:ext>
                </a:extLst>
              </a:tr>
              <a:tr h="3739921">
                <a:tc>
                  <a:txBody>
                    <a:bodyPr/>
                    <a:lstStyle/>
                    <a:p>
                      <a:pPr marL="367030" indent="-287020">
                        <a:lnSpc>
                          <a:spcPct val="100000"/>
                        </a:lnSpc>
                        <a:buSzPct val="54545"/>
                        <a:buFont typeface="MS UI Gothic"/>
                        <a:buChar char="✓"/>
                        <a:tabLst>
                          <a:tab pos="367030" algn="l"/>
                        </a:tabLst>
                      </a:pPr>
                      <a:r>
                        <a:rPr sz="2200" b="1" dirty="0">
                          <a:latin typeface="Calibri"/>
                          <a:cs typeface="Calibri"/>
                        </a:rPr>
                        <a:t>10% </a:t>
                      </a:r>
                      <a:r>
                        <a:rPr sz="2200" b="1" spc="-55" dirty="0">
                          <a:latin typeface="Calibri"/>
                          <a:cs typeface="Calibri"/>
                        </a:rPr>
                        <a:t> </a:t>
                      </a:r>
                      <a:r>
                        <a:rPr sz="2200" spc="-5" dirty="0">
                          <a:latin typeface="Calibri"/>
                          <a:cs typeface="Calibri"/>
                        </a:rPr>
                        <a:t>d</a:t>
                      </a:r>
                      <a:r>
                        <a:rPr sz="2200" dirty="0">
                          <a:latin typeface="Calibri"/>
                          <a:cs typeface="Calibri"/>
                        </a:rPr>
                        <a:t>o </a:t>
                      </a:r>
                      <a:r>
                        <a:rPr sz="2200" spc="-45" dirty="0">
                          <a:latin typeface="Calibri"/>
                          <a:cs typeface="Calibri"/>
                        </a:rPr>
                        <a:t> </a:t>
                      </a:r>
                      <a:r>
                        <a:rPr sz="2200" dirty="0">
                          <a:latin typeface="Calibri"/>
                          <a:cs typeface="Calibri"/>
                        </a:rPr>
                        <a:t>li</a:t>
                      </a:r>
                      <a:r>
                        <a:rPr sz="2200" spc="-10" dirty="0">
                          <a:latin typeface="Calibri"/>
                          <a:cs typeface="Calibri"/>
                        </a:rPr>
                        <a:t>m</a:t>
                      </a:r>
                      <a:r>
                        <a:rPr sz="2200" dirty="0">
                          <a:latin typeface="Calibri"/>
                          <a:cs typeface="Calibri"/>
                        </a:rPr>
                        <a:t>i</a:t>
                      </a:r>
                      <a:r>
                        <a:rPr sz="2200" spc="-20" dirty="0">
                          <a:latin typeface="Calibri"/>
                          <a:cs typeface="Calibri"/>
                        </a:rPr>
                        <a:t>t</a:t>
                      </a:r>
                      <a:r>
                        <a:rPr sz="2200" dirty="0">
                          <a:latin typeface="Calibri"/>
                          <a:cs typeface="Calibri"/>
                        </a:rPr>
                        <a:t>e </a:t>
                      </a:r>
                      <a:r>
                        <a:rPr sz="2200" spc="-50" dirty="0">
                          <a:latin typeface="Calibri"/>
                          <a:cs typeface="Calibri"/>
                        </a:rPr>
                        <a:t> </a:t>
                      </a:r>
                      <a:r>
                        <a:rPr sz="2200" spc="-5" dirty="0">
                          <a:latin typeface="Calibri"/>
                          <a:cs typeface="Calibri"/>
                        </a:rPr>
                        <a:t>d</a:t>
                      </a:r>
                      <a:r>
                        <a:rPr sz="2200" dirty="0">
                          <a:latin typeface="Calibri"/>
                          <a:cs typeface="Calibri"/>
                        </a:rPr>
                        <a:t>a </a:t>
                      </a:r>
                      <a:r>
                        <a:rPr sz="2200" spc="-35" dirty="0">
                          <a:latin typeface="Calibri"/>
                          <a:cs typeface="Calibri"/>
                        </a:rPr>
                        <a:t> </a:t>
                      </a:r>
                      <a:r>
                        <a:rPr sz="2200" dirty="0">
                          <a:latin typeface="Calibri"/>
                          <a:cs typeface="Calibri"/>
                        </a:rPr>
                        <a:t>modalidade </a:t>
                      </a:r>
                      <a:r>
                        <a:rPr sz="2200" spc="-50" dirty="0">
                          <a:latin typeface="Calibri"/>
                          <a:cs typeface="Calibri"/>
                        </a:rPr>
                        <a:t> </a:t>
                      </a:r>
                      <a:r>
                        <a:rPr sz="2200" spc="-35" dirty="0">
                          <a:latin typeface="Calibri"/>
                          <a:cs typeface="Calibri"/>
                        </a:rPr>
                        <a:t>c</a:t>
                      </a:r>
                      <a:r>
                        <a:rPr sz="2200" dirty="0">
                          <a:latin typeface="Calibri"/>
                          <a:cs typeface="Calibri"/>
                        </a:rPr>
                        <a:t>o</a:t>
                      </a:r>
                      <a:r>
                        <a:rPr sz="2200" spc="-35" dirty="0">
                          <a:latin typeface="Calibri"/>
                          <a:cs typeface="Calibri"/>
                        </a:rPr>
                        <a:t>n</a:t>
                      </a:r>
                      <a:r>
                        <a:rPr sz="2200" dirty="0">
                          <a:latin typeface="Calibri"/>
                          <a:cs typeface="Calibri"/>
                        </a:rPr>
                        <a:t>vi</a:t>
                      </a:r>
                      <a:r>
                        <a:rPr sz="2200" spc="-30" dirty="0">
                          <a:latin typeface="Calibri"/>
                          <a:cs typeface="Calibri"/>
                        </a:rPr>
                        <a:t>t</a:t>
                      </a:r>
                      <a:r>
                        <a:rPr sz="2200" dirty="0">
                          <a:latin typeface="Calibri"/>
                          <a:cs typeface="Calibri"/>
                        </a:rPr>
                        <a:t>e </a:t>
                      </a:r>
                      <a:r>
                        <a:rPr sz="2200" spc="-35" dirty="0">
                          <a:latin typeface="Calibri"/>
                          <a:cs typeface="Calibri"/>
                        </a:rPr>
                        <a:t> </a:t>
                      </a:r>
                      <a:r>
                        <a:rPr sz="2200" dirty="0">
                          <a:latin typeface="Calibri"/>
                          <a:cs typeface="Calibri"/>
                        </a:rPr>
                        <a:t>(ar</a:t>
                      </a:r>
                      <a:r>
                        <a:rPr sz="2200" spc="-10" dirty="0">
                          <a:latin typeface="Calibri"/>
                          <a:cs typeface="Calibri"/>
                        </a:rPr>
                        <a:t>t</a:t>
                      </a:r>
                      <a:r>
                        <a:rPr sz="2200" dirty="0">
                          <a:latin typeface="Calibri"/>
                          <a:cs typeface="Calibri"/>
                        </a:rPr>
                        <a:t>.</a:t>
                      </a:r>
                    </a:p>
                    <a:p>
                      <a:pPr marL="367030">
                        <a:lnSpc>
                          <a:spcPct val="100000"/>
                        </a:lnSpc>
                      </a:pPr>
                      <a:r>
                        <a:rPr sz="2200" dirty="0">
                          <a:latin typeface="Calibri"/>
                          <a:cs typeface="Calibri"/>
                        </a:rPr>
                        <a:t>24,</a:t>
                      </a:r>
                      <a:r>
                        <a:rPr sz="2200" spc="-5" dirty="0">
                          <a:latin typeface="Calibri"/>
                          <a:cs typeface="Calibri"/>
                        </a:rPr>
                        <a:t> </a:t>
                      </a:r>
                      <a:r>
                        <a:rPr sz="2200" dirty="0">
                          <a:latin typeface="Calibri"/>
                          <a:cs typeface="Calibri"/>
                        </a:rPr>
                        <a:t>I</a:t>
                      </a:r>
                      <a:r>
                        <a:rPr sz="2200" spc="-10" dirty="0">
                          <a:latin typeface="Calibri"/>
                          <a:cs typeface="Calibri"/>
                        </a:rPr>
                        <a:t> </a:t>
                      </a:r>
                      <a:r>
                        <a:rPr sz="2200" dirty="0">
                          <a:latin typeface="Calibri"/>
                          <a:cs typeface="Calibri"/>
                        </a:rPr>
                        <a:t>e</a:t>
                      </a:r>
                      <a:r>
                        <a:rPr sz="2200" spc="15" dirty="0">
                          <a:latin typeface="Calibri"/>
                          <a:cs typeface="Calibri"/>
                        </a:rPr>
                        <a:t> </a:t>
                      </a:r>
                      <a:r>
                        <a:rPr sz="2200" spc="-5" dirty="0">
                          <a:latin typeface="Calibri"/>
                          <a:cs typeface="Calibri"/>
                        </a:rPr>
                        <a:t>II)</a:t>
                      </a:r>
                      <a:endParaRPr sz="2200" dirty="0">
                        <a:latin typeface="Calibri"/>
                        <a:cs typeface="Calibri"/>
                      </a:endParaRPr>
                    </a:p>
                    <a:p>
                      <a:pPr>
                        <a:lnSpc>
                          <a:spcPts val="800"/>
                        </a:lnSpc>
                        <a:spcBef>
                          <a:spcPts val="4"/>
                        </a:spcBef>
                      </a:pPr>
                      <a:endParaRPr sz="800" dirty="0"/>
                    </a:p>
                    <a:p>
                      <a:pPr marL="367030" marR="68580" indent="-287020">
                        <a:lnSpc>
                          <a:spcPct val="100000"/>
                        </a:lnSpc>
                        <a:buSzPct val="54545"/>
                        <a:buFont typeface="MS UI Gothic"/>
                        <a:buChar char="✓"/>
                        <a:tabLst>
                          <a:tab pos="367030" algn="l"/>
                          <a:tab pos="901700" algn="l"/>
                          <a:tab pos="1421765" algn="l"/>
                          <a:tab pos="2023745" algn="l"/>
                          <a:tab pos="2766060" algn="l"/>
                          <a:tab pos="3632835" algn="l"/>
                          <a:tab pos="4010025" algn="l"/>
                          <a:tab pos="5157470" algn="l"/>
                        </a:tabLst>
                      </a:pPr>
                      <a:r>
                        <a:rPr sz="2200" b="1" spc="-5" dirty="0">
                          <a:latin typeface="Calibri"/>
                          <a:cs typeface="Calibri"/>
                        </a:rPr>
                        <a:t>R</a:t>
                      </a:r>
                      <a:r>
                        <a:rPr sz="2200" b="1" dirty="0">
                          <a:latin typeface="Calibri"/>
                          <a:cs typeface="Calibri"/>
                        </a:rPr>
                        <a:t>$	33</a:t>
                      </a:r>
                      <a:r>
                        <a:rPr lang="pt-BR" sz="2200" b="1" dirty="0">
                          <a:latin typeface="Calibri"/>
                          <a:cs typeface="Calibri"/>
                        </a:rPr>
                        <a:t>.000,00 </a:t>
                      </a:r>
                      <a:r>
                        <a:rPr sz="2200" dirty="0">
                          <a:latin typeface="Calibri"/>
                          <a:cs typeface="Calibri"/>
                        </a:rPr>
                        <a:t>pa</a:t>
                      </a:r>
                      <a:r>
                        <a:rPr sz="2200" spc="-45" dirty="0">
                          <a:latin typeface="Calibri"/>
                          <a:cs typeface="Calibri"/>
                        </a:rPr>
                        <a:t>r</a:t>
                      </a:r>
                      <a:r>
                        <a:rPr sz="2200" dirty="0">
                          <a:latin typeface="Calibri"/>
                          <a:cs typeface="Calibri"/>
                        </a:rPr>
                        <a:t>a	ob</a:t>
                      </a:r>
                      <a:r>
                        <a:rPr sz="2200" spc="-50" dirty="0">
                          <a:latin typeface="Calibri"/>
                          <a:cs typeface="Calibri"/>
                        </a:rPr>
                        <a:t>r</a:t>
                      </a:r>
                      <a:r>
                        <a:rPr sz="2200" dirty="0">
                          <a:latin typeface="Calibri"/>
                          <a:cs typeface="Calibri"/>
                        </a:rPr>
                        <a:t>as	e	se</a:t>
                      </a:r>
                      <a:r>
                        <a:rPr sz="2200" spc="25" dirty="0">
                          <a:latin typeface="Calibri"/>
                          <a:cs typeface="Calibri"/>
                        </a:rPr>
                        <a:t>r</a:t>
                      </a:r>
                      <a:r>
                        <a:rPr sz="2200" dirty="0">
                          <a:latin typeface="Calibri"/>
                          <a:cs typeface="Calibri"/>
                        </a:rPr>
                        <a:t>vi</a:t>
                      </a:r>
                      <a:r>
                        <a:rPr sz="2200" spc="-25" dirty="0">
                          <a:latin typeface="Calibri"/>
                          <a:cs typeface="Calibri"/>
                        </a:rPr>
                        <a:t>ç</a:t>
                      </a:r>
                      <a:r>
                        <a:rPr sz="2200" dirty="0">
                          <a:latin typeface="Calibri"/>
                          <a:cs typeface="Calibri"/>
                        </a:rPr>
                        <a:t>os	</a:t>
                      </a:r>
                      <a:r>
                        <a:rPr sz="2200" spc="-5" dirty="0">
                          <a:latin typeface="Calibri"/>
                          <a:cs typeface="Calibri"/>
                        </a:rPr>
                        <a:t>de </a:t>
                      </a:r>
                      <a:r>
                        <a:rPr sz="2200" dirty="0">
                          <a:latin typeface="Calibri"/>
                          <a:cs typeface="Calibri"/>
                        </a:rPr>
                        <a:t>en</a:t>
                      </a:r>
                      <a:r>
                        <a:rPr sz="2200" spc="-30" dirty="0">
                          <a:latin typeface="Calibri"/>
                          <a:cs typeface="Calibri"/>
                        </a:rPr>
                        <a:t>g</a:t>
                      </a:r>
                      <a:r>
                        <a:rPr sz="2200" dirty="0">
                          <a:latin typeface="Calibri"/>
                          <a:cs typeface="Calibri"/>
                        </a:rPr>
                        <a:t>enhari</a:t>
                      </a:r>
                      <a:r>
                        <a:rPr sz="2200" spc="5" dirty="0">
                          <a:latin typeface="Calibri"/>
                          <a:cs typeface="Calibri"/>
                        </a:rPr>
                        <a:t>a</a:t>
                      </a:r>
                      <a:r>
                        <a:rPr sz="2200" dirty="0">
                          <a:latin typeface="Calibri"/>
                          <a:cs typeface="Calibri"/>
                        </a:rPr>
                        <a:t>.</a:t>
                      </a:r>
                    </a:p>
                    <a:p>
                      <a:pPr>
                        <a:lnSpc>
                          <a:spcPts val="750"/>
                        </a:lnSpc>
                        <a:spcBef>
                          <a:spcPts val="45"/>
                        </a:spcBef>
                        <a:buFont typeface="MS UI Gothic"/>
                        <a:buChar char="✓"/>
                      </a:pPr>
                      <a:endParaRPr sz="750" dirty="0"/>
                    </a:p>
                    <a:p>
                      <a:pPr marL="367030" indent="-287020">
                        <a:lnSpc>
                          <a:spcPct val="100000"/>
                        </a:lnSpc>
                        <a:buSzPct val="54545"/>
                        <a:buFont typeface="MS UI Gothic"/>
                        <a:buChar char="✓"/>
                        <a:tabLst>
                          <a:tab pos="367030" algn="l"/>
                        </a:tabLst>
                      </a:pPr>
                      <a:r>
                        <a:rPr sz="2200" b="1" spc="-5" dirty="0">
                          <a:latin typeface="Calibri"/>
                          <a:cs typeface="Calibri"/>
                        </a:rPr>
                        <a:t>R</a:t>
                      </a:r>
                      <a:r>
                        <a:rPr sz="2200" b="1" dirty="0">
                          <a:latin typeface="Calibri"/>
                          <a:cs typeface="Calibri"/>
                        </a:rPr>
                        <a:t>$</a:t>
                      </a:r>
                      <a:r>
                        <a:rPr sz="2200" b="1" spc="-5" dirty="0">
                          <a:latin typeface="Calibri"/>
                          <a:cs typeface="Calibri"/>
                        </a:rPr>
                        <a:t> </a:t>
                      </a:r>
                      <a:r>
                        <a:rPr sz="2200" b="1" dirty="0">
                          <a:latin typeface="Calibri"/>
                          <a:cs typeface="Calibri"/>
                        </a:rPr>
                        <a:t>17</a:t>
                      </a:r>
                      <a:r>
                        <a:rPr lang="pt-BR" sz="2200" b="1" dirty="0">
                          <a:latin typeface="Calibri"/>
                          <a:cs typeface="Calibri"/>
                        </a:rPr>
                        <a:t>.600</a:t>
                      </a:r>
                      <a:r>
                        <a:rPr sz="2200" b="1" spc="-5" dirty="0">
                          <a:latin typeface="Calibri"/>
                          <a:cs typeface="Calibri"/>
                        </a:rPr>
                        <a:t>,</a:t>
                      </a:r>
                      <a:r>
                        <a:rPr lang="pt-BR" sz="2200" b="1" spc="-5" dirty="0">
                          <a:latin typeface="Calibri"/>
                          <a:cs typeface="Calibri"/>
                        </a:rPr>
                        <a:t>00</a:t>
                      </a:r>
                      <a:r>
                        <a:rPr sz="2200" b="1" spc="-5" dirty="0">
                          <a:latin typeface="Calibri"/>
                          <a:cs typeface="Calibri"/>
                        </a:rPr>
                        <a:t> </a:t>
                      </a:r>
                      <a:r>
                        <a:rPr sz="2200" dirty="0">
                          <a:latin typeface="Calibri"/>
                          <a:cs typeface="Calibri"/>
                        </a:rPr>
                        <a:t>pa</a:t>
                      </a:r>
                      <a:r>
                        <a:rPr sz="2200" spc="-45" dirty="0">
                          <a:latin typeface="Calibri"/>
                          <a:cs typeface="Calibri"/>
                        </a:rPr>
                        <a:t>r</a:t>
                      </a:r>
                      <a:r>
                        <a:rPr sz="2200" dirty="0">
                          <a:latin typeface="Calibri"/>
                          <a:cs typeface="Calibri"/>
                        </a:rPr>
                        <a:t>a</a:t>
                      </a:r>
                      <a:r>
                        <a:rPr sz="2200" spc="-5" dirty="0">
                          <a:latin typeface="Calibri"/>
                          <a:cs typeface="Calibri"/>
                        </a:rPr>
                        <a:t> </a:t>
                      </a:r>
                      <a:r>
                        <a:rPr sz="2200" spc="-30" dirty="0">
                          <a:latin typeface="Calibri"/>
                          <a:cs typeface="Calibri"/>
                        </a:rPr>
                        <a:t>c</a:t>
                      </a:r>
                      <a:r>
                        <a:rPr sz="2200" dirty="0">
                          <a:latin typeface="Calibri"/>
                          <a:cs typeface="Calibri"/>
                        </a:rPr>
                        <a:t>omp</a:t>
                      </a:r>
                      <a:r>
                        <a:rPr sz="2200" spc="-55" dirty="0">
                          <a:latin typeface="Calibri"/>
                          <a:cs typeface="Calibri"/>
                        </a:rPr>
                        <a:t>r</a:t>
                      </a:r>
                      <a:r>
                        <a:rPr sz="2200" dirty="0">
                          <a:latin typeface="Calibri"/>
                          <a:cs typeface="Calibri"/>
                        </a:rPr>
                        <a:t>as</a:t>
                      </a:r>
                      <a:r>
                        <a:rPr sz="2200" spc="15" dirty="0">
                          <a:latin typeface="Calibri"/>
                          <a:cs typeface="Calibri"/>
                        </a:rPr>
                        <a:t> </a:t>
                      </a:r>
                      <a:r>
                        <a:rPr sz="2200" dirty="0">
                          <a:latin typeface="Calibri"/>
                          <a:cs typeface="Calibri"/>
                        </a:rPr>
                        <a:t>e</a:t>
                      </a:r>
                      <a:r>
                        <a:rPr sz="2200" spc="5" dirty="0">
                          <a:latin typeface="Calibri"/>
                          <a:cs typeface="Calibri"/>
                        </a:rPr>
                        <a:t> </a:t>
                      </a:r>
                      <a:r>
                        <a:rPr sz="2200" dirty="0">
                          <a:latin typeface="Calibri"/>
                          <a:cs typeface="Calibri"/>
                        </a:rPr>
                        <a:t>demais</a:t>
                      </a:r>
                      <a:r>
                        <a:rPr sz="2200" spc="10" dirty="0">
                          <a:latin typeface="Calibri"/>
                          <a:cs typeface="Calibri"/>
                        </a:rPr>
                        <a:t> </a:t>
                      </a:r>
                      <a:r>
                        <a:rPr sz="2200" dirty="0">
                          <a:latin typeface="Calibri"/>
                          <a:cs typeface="Calibri"/>
                        </a:rPr>
                        <a:t>se</a:t>
                      </a:r>
                      <a:r>
                        <a:rPr sz="2200" spc="25" dirty="0">
                          <a:latin typeface="Calibri"/>
                          <a:cs typeface="Calibri"/>
                        </a:rPr>
                        <a:t>r</a:t>
                      </a:r>
                      <a:r>
                        <a:rPr sz="2200" dirty="0">
                          <a:latin typeface="Calibri"/>
                          <a:cs typeface="Calibri"/>
                        </a:rPr>
                        <a:t>vi</a:t>
                      </a:r>
                      <a:r>
                        <a:rPr sz="2200" spc="-25" dirty="0">
                          <a:latin typeface="Calibri"/>
                          <a:cs typeface="Calibri"/>
                        </a:rPr>
                        <a:t>ç</a:t>
                      </a:r>
                      <a:r>
                        <a:rPr sz="2200" dirty="0">
                          <a:latin typeface="Calibri"/>
                          <a:cs typeface="Calibri"/>
                        </a:rPr>
                        <a:t>o</a:t>
                      </a:r>
                      <a:r>
                        <a:rPr sz="2200" spc="10" dirty="0">
                          <a:latin typeface="Calibri"/>
                          <a:cs typeface="Calibri"/>
                        </a:rPr>
                        <a:t>s</a:t>
                      </a:r>
                      <a:r>
                        <a:rPr sz="2200" dirty="0">
                          <a:latin typeface="Calibri"/>
                          <a:cs typeface="Calibri"/>
                        </a:rPr>
                        <a:t>.</a:t>
                      </a:r>
                    </a:p>
                    <a:p>
                      <a:pPr>
                        <a:lnSpc>
                          <a:spcPts val="800"/>
                        </a:lnSpc>
                        <a:spcBef>
                          <a:spcPts val="4"/>
                        </a:spcBef>
                        <a:buFont typeface="MS UI Gothic"/>
                        <a:buChar char="✓"/>
                      </a:pPr>
                      <a:endParaRPr sz="800" dirty="0"/>
                    </a:p>
                    <a:p>
                      <a:pPr marL="367030" marR="67945" indent="-287020">
                        <a:lnSpc>
                          <a:spcPct val="100000"/>
                        </a:lnSpc>
                        <a:buSzPct val="54545"/>
                        <a:buFont typeface="MS UI Gothic"/>
                        <a:buChar char="✓"/>
                        <a:tabLst>
                          <a:tab pos="367030" algn="l"/>
                        </a:tabLst>
                      </a:pPr>
                      <a:r>
                        <a:rPr sz="2200" spc="-5" dirty="0">
                          <a:latin typeface="Calibri"/>
                          <a:cs typeface="Calibri"/>
                        </a:rPr>
                        <a:t>N</a:t>
                      </a:r>
                      <a:r>
                        <a:rPr sz="2200" dirty="0">
                          <a:latin typeface="Calibri"/>
                          <a:cs typeface="Calibri"/>
                        </a:rPr>
                        <a:t>o</a:t>
                      </a:r>
                      <a:r>
                        <a:rPr sz="2200" spc="130" dirty="0">
                          <a:latin typeface="Calibri"/>
                          <a:cs typeface="Calibri"/>
                        </a:rPr>
                        <a:t> </a:t>
                      </a:r>
                      <a:r>
                        <a:rPr sz="2200" spc="-30" dirty="0">
                          <a:latin typeface="Calibri"/>
                          <a:cs typeface="Calibri"/>
                        </a:rPr>
                        <a:t>c</a:t>
                      </a:r>
                      <a:r>
                        <a:rPr sz="2200" dirty="0">
                          <a:latin typeface="Calibri"/>
                          <a:cs typeface="Calibri"/>
                        </a:rPr>
                        <a:t>a</a:t>
                      </a:r>
                      <a:r>
                        <a:rPr sz="2200" spc="5" dirty="0">
                          <a:latin typeface="Calibri"/>
                          <a:cs typeface="Calibri"/>
                        </a:rPr>
                        <a:t>s</a:t>
                      </a:r>
                      <a:r>
                        <a:rPr sz="2200" dirty="0">
                          <a:latin typeface="Calibri"/>
                          <a:cs typeface="Calibri"/>
                        </a:rPr>
                        <a:t>o</a:t>
                      </a:r>
                      <a:r>
                        <a:rPr sz="2200" spc="125" dirty="0">
                          <a:latin typeface="Calibri"/>
                          <a:cs typeface="Calibri"/>
                        </a:rPr>
                        <a:t> </a:t>
                      </a:r>
                      <a:r>
                        <a:rPr sz="2200" spc="10" dirty="0">
                          <a:latin typeface="Calibri"/>
                          <a:cs typeface="Calibri"/>
                        </a:rPr>
                        <a:t>d</a:t>
                      </a:r>
                      <a:r>
                        <a:rPr sz="2200" dirty="0">
                          <a:latin typeface="Calibri"/>
                          <a:cs typeface="Calibri"/>
                        </a:rPr>
                        <a:t>e</a:t>
                      </a:r>
                      <a:r>
                        <a:rPr sz="2200" spc="125" dirty="0">
                          <a:latin typeface="Calibri"/>
                          <a:cs typeface="Calibri"/>
                        </a:rPr>
                        <a:t> </a:t>
                      </a:r>
                      <a:r>
                        <a:rPr sz="2200" dirty="0">
                          <a:latin typeface="Calibri"/>
                          <a:cs typeface="Calibri"/>
                        </a:rPr>
                        <a:t>a</a:t>
                      </a:r>
                      <a:r>
                        <a:rPr sz="2200" spc="-15" dirty="0">
                          <a:latin typeface="Calibri"/>
                          <a:cs typeface="Calibri"/>
                        </a:rPr>
                        <a:t>g</a:t>
                      </a:r>
                      <a:r>
                        <a:rPr sz="2200" dirty="0">
                          <a:latin typeface="Calibri"/>
                          <a:cs typeface="Calibri"/>
                        </a:rPr>
                        <a:t>ên</a:t>
                      </a:r>
                      <a:r>
                        <a:rPr sz="2200" spc="-10" dirty="0">
                          <a:latin typeface="Calibri"/>
                          <a:cs typeface="Calibri"/>
                        </a:rPr>
                        <a:t>c</a:t>
                      </a:r>
                      <a:r>
                        <a:rPr sz="2200" dirty="0">
                          <a:latin typeface="Calibri"/>
                          <a:cs typeface="Calibri"/>
                        </a:rPr>
                        <a:t>ias</a:t>
                      </a:r>
                      <a:r>
                        <a:rPr sz="2200" spc="120" dirty="0">
                          <a:latin typeface="Calibri"/>
                          <a:cs typeface="Calibri"/>
                        </a:rPr>
                        <a:t> </a:t>
                      </a:r>
                      <a:r>
                        <a:rPr sz="2200" spc="-30" dirty="0">
                          <a:latin typeface="Calibri"/>
                          <a:cs typeface="Calibri"/>
                        </a:rPr>
                        <a:t>e</a:t>
                      </a:r>
                      <a:r>
                        <a:rPr sz="2200" spc="-65" dirty="0">
                          <a:latin typeface="Calibri"/>
                          <a:cs typeface="Calibri"/>
                        </a:rPr>
                        <a:t>x</a:t>
                      </a:r>
                      <a:r>
                        <a:rPr sz="2200" dirty="0">
                          <a:latin typeface="Calibri"/>
                          <a:cs typeface="Calibri"/>
                        </a:rPr>
                        <a:t>ecuti</a:t>
                      </a:r>
                      <a:r>
                        <a:rPr sz="2200" spc="-35" dirty="0">
                          <a:latin typeface="Calibri"/>
                          <a:cs typeface="Calibri"/>
                        </a:rPr>
                        <a:t>v</a:t>
                      </a:r>
                      <a:r>
                        <a:rPr sz="2200" dirty="0">
                          <a:latin typeface="Calibri"/>
                          <a:cs typeface="Calibri"/>
                        </a:rPr>
                        <a:t>as</a:t>
                      </a:r>
                      <a:r>
                        <a:rPr sz="2200" spc="125" dirty="0">
                          <a:latin typeface="Calibri"/>
                          <a:cs typeface="Calibri"/>
                        </a:rPr>
                        <a:t> </a:t>
                      </a:r>
                      <a:r>
                        <a:rPr sz="2200" dirty="0">
                          <a:latin typeface="Calibri"/>
                          <a:cs typeface="Calibri"/>
                        </a:rPr>
                        <a:t>e</a:t>
                      </a:r>
                      <a:r>
                        <a:rPr sz="2200" spc="125" dirty="0">
                          <a:latin typeface="Calibri"/>
                          <a:cs typeface="Calibri"/>
                        </a:rPr>
                        <a:t> </a:t>
                      </a:r>
                      <a:r>
                        <a:rPr sz="2200" spc="-30" dirty="0">
                          <a:latin typeface="Calibri"/>
                          <a:cs typeface="Calibri"/>
                        </a:rPr>
                        <a:t>c</a:t>
                      </a:r>
                      <a:r>
                        <a:rPr sz="2200" dirty="0">
                          <a:latin typeface="Calibri"/>
                          <a:cs typeface="Calibri"/>
                        </a:rPr>
                        <a:t>on</a:t>
                      </a:r>
                      <a:r>
                        <a:rPr sz="2200" spc="10" dirty="0">
                          <a:latin typeface="Calibri"/>
                          <a:cs typeface="Calibri"/>
                        </a:rPr>
                        <a:t>s</a:t>
                      </a:r>
                      <a:r>
                        <a:rPr sz="2200" dirty="0">
                          <a:latin typeface="Calibri"/>
                          <a:cs typeface="Calibri"/>
                        </a:rPr>
                        <a:t>ó</a:t>
                      </a:r>
                      <a:r>
                        <a:rPr sz="2200" spc="-35" dirty="0">
                          <a:latin typeface="Calibri"/>
                          <a:cs typeface="Calibri"/>
                        </a:rPr>
                        <a:t>r</a:t>
                      </a:r>
                      <a:r>
                        <a:rPr sz="2200" dirty="0">
                          <a:latin typeface="Calibri"/>
                          <a:cs typeface="Calibri"/>
                        </a:rPr>
                        <a:t>cios públi</a:t>
                      </a:r>
                      <a:r>
                        <a:rPr sz="2200" spc="-35" dirty="0">
                          <a:latin typeface="Calibri"/>
                          <a:cs typeface="Calibri"/>
                        </a:rPr>
                        <a:t>c</a:t>
                      </a:r>
                      <a:r>
                        <a:rPr sz="2200" dirty="0">
                          <a:latin typeface="Calibri"/>
                          <a:cs typeface="Calibri"/>
                        </a:rPr>
                        <a:t>os,</a:t>
                      </a:r>
                      <a:r>
                        <a:rPr sz="2200" spc="5" dirty="0">
                          <a:latin typeface="Calibri"/>
                          <a:cs typeface="Calibri"/>
                        </a:rPr>
                        <a:t> </a:t>
                      </a:r>
                      <a:r>
                        <a:rPr sz="2200" dirty="0">
                          <a:latin typeface="Calibri"/>
                          <a:cs typeface="Calibri"/>
                        </a:rPr>
                        <a:t>o limi</a:t>
                      </a:r>
                      <a:r>
                        <a:rPr sz="2200" spc="-30" dirty="0">
                          <a:latin typeface="Calibri"/>
                          <a:cs typeface="Calibri"/>
                        </a:rPr>
                        <a:t>t</a:t>
                      </a:r>
                      <a:r>
                        <a:rPr sz="2200" dirty="0">
                          <a:latin typeface="Calibri"/>
                          <a:cs typeface="Calibri"/>
                        </a:rPr>
                        <a:t>e</a:t>
                      </a:r>
                      <a:r>
                        <a:rPr sz="2200" spc="15" dirty="0">
                          <a:latin typeface="Calibri"/>
                          <a:cs typeface="Calibri"/>
                        </a:rPr>
                        <a:t> </a:t>
                      </a:r>
                      <a:r>
                        <a:rPr sz="2200" dirty="0">
                          <a:latin typeface="Calibri"/>
                          <a:cs typeface="Calibri"/>
                        </a:rPr>
                        <a:t>é</a:t>
                      </a:r>
                      <a:r>
                        <a:rPr sz="2200" spc="5" dirty="0">
                          <a:latin typeface="Calibri"/>
                          <a:cs typeface="Calibri"/>
                        </a:rPr>
                        <a:t> </a:t>
                      </a:r>
                      <a:r>
                        <a:rPr sz="2200" dirty="0">
                          <a:latin typeface="Calibri"/>
                          <a:cs typeface="Calibri"/>
                        </a:rPr>
                        <a:t>o</a:t>
                      </a:r>
                      <a:r>
                        <a:rPr sz="2200" spc="10" dirty="0">
                          <a:latin typeface="Calibri"/>
                          <a:cs typeface="Calibri"/>
                        </a:rPr>
                        <a:t> </a:t>
                      </a:r>
                      <a:r>
                        <a:rPr sz="2200" dirty="0">
                          <a:latin typeface="Calibri"/>
                          <a:cs typeface="Calibri"/>
                        </a:rPr>
                        <a:t>dob</a:t>
                      </a:r>
                      <a:r>
                        <a:rPr sz="2200" spc="-35" dirty="0">
                          <a:latin typeface="Calibri"/>
                          <a:cs typeface="Calibri"/>
                        </a:rPr>
                        <a:t>r</a:t>
                      </a:r>
                      <a:r>
                        <a:rPr sz="2200" spc="5" dirty="0">
                          <a:latin typeface="Calibri"/>
                          <a:cs typeface="Calibri"/>
                        </a:rPr>
                        <a:t>o</a:t>
                      </a:r>
                      <a:r>
                        <a:rPr sz="2200" dirty="0">
                          <a:latin typeface="Calibri"/>
                          <a:cs typeface="Calibri"/>
                        </a:rPr>
                        <a:t>.</a:t>
                      </a:r>
                    </a:p>
                  </a:txBody>
                  <a:tcPr marL="0" marR="0" marT="0" marB="0">
                    <a:lnR w="12700">
                      <a:solidFill>
                        <a:srgbClr val="8496AF"/>
                      </a:solidFill>
                      <a:prstDash val="solid"/>
                    </a:lnR>
                    <a:solidFill>
                      <a:srgbClr val="FFE6CD"/>
                    </a:solidFill>
                  </a:tcPr>
                </a:tc>
                <a:tc>
                  <a:txBody>
                    <a:bodyPr/>
                    <a:lstStyle/>
                    <a:p>
                      <a:pPr marL="361315" indent="-287020">
                        <a:lnSpc>
                          <a:spcPct val="100000"/>
                        </a:lnSpc>
                        <a:buSzPct val="54545"/>
                        <a:buFont typeface="MS UI Gothic"/>
                        <a:buChar char="✓"/>
                        <a:tabLst>
                          <a:tab pos="360680" algn="l"/>
                        </a:tabLst>
                      </a:pPr>
                      <a:r>
                        <a:rPr sz="2200" spc="-120" dirty="0">
                          <a:latin typeface="Calibri"/>
                          <a:cs typeface="Calibri"/>
                        </a:rPr>
                        <a:t>V</a:t>
                      </a:r>
                      <a:r>
                        <a:rPr sz="2200" dirty="0">
                          <a:latin typeface="Calibri"/>
                          <a:cs typeface="Calibri"/>
                        </a:rPr>
                        <a:t>alor</a:t>
                      </a:r>
                      <a:r>
                        <a:rPr sz="2200" spc="-15" dirty="0">
                          <a:latin typeface="Calibri"/>
                          <a:cs typeface="Calibri"/>
                        </a:rPr>
                        <a:t> </a:t>
                      </a:r>
                      <a:r>
                        <a:rPr sz="2200" dirty="0">
                          <a:latin typeface="Calibri"/>
                          <a:cs typeface="Calibri"/>
                        </a:rPr>
                        <a:t>fi</a:t>
                      </a:r>
                      <a:r>
                        <a:rPr sz="2200" spc="-65" dirty="0">
                          <a:latin typeface="Calibri"/>
                          <a:cs typeface="Calibri"/>
                        </a:rPr>
                        <a:t>x</a:t>
                      </a:r>
                      <a:r>
                        <a:rPr sz="2200" dirty="0">
                          <a:latin typeface="Calibri"/>
                          <a:cs typeface="Calibri"/>
                        </a:rPr>
                        <a:t>o</a:t>
                      </a:r>
                      <a:r>
                        <a:rPr sz="2200" spc="10" dirty="0">
                          <a:latin typeface="Calibri"/>
                          <a:cs typeface="Calibri"/>
                        </a:rPr>
                        <a:t> </a:t>
                      </a:r>
                      <a:r>
                        <a:rPr sz="2200" dirty="0">
                          <a:latin typeface="Calibri"/>
                          <a:cs typeface="Calibri"/>
                        </a:rPr>
                        <a:t>(</a:t>
                      </a:r>
                      <a:r>
                        <a:rPr sz="2200" spc="-15" dirty="0">
                          <a:latin typeface="Calibri"/>
                          <a:cs typeface="Calibri"/>
                        </a:rPr>
                        <a:t>n</a:t>
                      </a:r>
                      <a:r>
                        <a:rPr sz="2200" dirty="0">
                          <a:latin typeface="Calibri"/>
                          <a:cs typeface="Calibri"/>
                        </a:rPr>
                        <a:t>ão </a:t>
                      </a:r>
                      <a:r>
                        <a:rPr sz="2200" spc="-40" dirty="0">
                          <a:latin typeface="Calibri"/>
                          <a:cs typeface="Calibri"/>
                        </a:rPr>
                        <a:t>e</a:t>
                      </a:r>
                      <a:r>
                        <a:rPr sz="2200" dirty="0">
                          <a:latin typeface="Calibri"/>
                          <a:cs typeface="Calibri"/>
                        </a:rPr>
                        <a:t>xi</a:t>
                      </a:r>
                      <a:r>
                        <a:rPr sz="2200" spc="-25" dirty="0">
                          <a:latin typeface="Calibri"/>
                          <a:cs typeface="Calibri"/>
                        </a:rPr>
                        <a:t>s</a:t>
                      </a:r>
                      <a:r>
                        <a:rPr sz="2200" spc="-30" dirty="0">
                          <a:latin typeface="Calibri"/>
                          <a:cs typeface="Calibri"/>
                        </a:rPr>
                        <a:t>t</a:t>
                      </a:r>
                      <a:r>
                        <a:rPr sz="2200" dirty="0">
                          <a:latin typeface="Calibri"/>
                          <a:cs typeface="Calibri"/>
                        </a:rPr>
                        <a:t>e</a:t>
                      </a:r>
                      <a:r>
                        <a:rPr sz="2200" spc="15" dirty="0">
                          <a:latin typeface="Calibri"/>
                          <a:cs typeface="Calibri"/>
                        </a:rPr>
                        <a:t> </a:t>
                      </a:r>
                      <a:r>
                        <a:rPr sz="2200" dirty="0">
                          <a:latin typeface="Calibri"/>
                          <a:cs typeface="Calibri"/>
                        </a:rPr>
                        <a:t>mais</a:t>
                      </a:r>
                      <a:r>
                        <a:rPr sz="2200" spc="10" dirty="0">
                          <a:latin typeface="Calibri"/>
                          <a:cs typeface="Calibri"/>
                        </a:rPr>
                        <a:t> </a:t>
                      </a:r>
                      <a:r>
                        <a:rPr sz="2200" dirty="0">
                          <a:latin typeface="Calibri"/>
                          <a:cs typeface="Calibri"/>
                        </a:rPr>
                        <a:t>o</a:t>
                      </a:r>
                      <a:r>
                        <a:rPr sz="2200" spc="10" dirty="0">
                          <a:latin typeface="Calibri"/>
                          <a:cs typeface="Calibri"/>
                        </a:rPr>
                        <a:t> </a:t>
                      </a:r>
                      <a:r>
                        <a:rPr sz="2200" spc="-35" dirty="0" err="1">
                          <a:latin typeface="Calibri"/>
                          <a:cs typeface="Calibri"/>
                        </a:rPr>
                        <a:t>c</a:t>
                      </a:r>
                      <a:r>
                        <a:rPr sz="2200" dirty="0" err="1">
                          <a:latin typeface="Calibri"/>
                          <a:cs typeface="Calibri"/>
                        </a:rPr>
                        <a:t>o</a:t>
                      </a:r>
                      <a:r>
                        <a:rPr sz="2200" spc="-35" dirty="0" err="1">
                          <a:latin typeface="Calibri"/>
                          <a:cs typeface="Calibri"/>
                        </a:rPr>
                        <a:t>n</a:t>
                      </a:r>
                      <a:r>
                        <a:rPr sz="2200" dirty="0" err="1">
                          <a:latin typeface="Calibri"/>
                          <a:cs typeface="Calibri"/>
                        </a:rPr>
                        <a:t>vi</a:t>
                      </a:r>
                      <a:r>
                        <a:rPr sz="2200" spc="-30" dirty="0" err="1">
                          <a:latin typeface="Calibri"/>
                          <a:cs typeface="Calibri"/>
                        </a:rPr>
                        <a:t>t</a:t>
                      </a:r>
                      <a:r>
                        <a:rPr sz="2200" dirty="0" err="1">
                          <a:latin typeface="Calibri"/>
                          <a:cs typeface="Calibri"/>
                        </a:rPr>
                        <a:t>e</a:t>
                      </a:r>
                      <a:r>
                        <a:rPr sz="2200" spc="-10" dirty="0">
                          <a:latin typeface="Calibri"/>
                          <a:cs typeface="Calibri"/>
                        </a:rPr>
                        <a:t>)</a:t>
                      </a:r>
                      <a:r>
                        <a:rPr sz="2200" dirty="0">
                          <a:latin typeface="Calibri"/>
                          <a:cs typeface="Calibri"/>
                        </a:rPr>
                        <a:t>.</a:t>
                      </a:r>
                      <a:endParaRPr lang="pt-BR" sz="2200" dirty="0">
                        <a:latin typeface="Calibri"/>
                        <a:cs typeface="Calibri"/>
                      </a:endParaRPr>
                    </a:p>
                    <a:p>
                      <a:pPr marL="361315" indent="-287020">
                        <a:lnSpc>
                          <a:spcPct val="100000"/>
                        </a:lnSpc>
                        <a:buSzPct val="54545"/>
                        <a:buFont typeface="MS UI Gothic"/>
                        <a:buChar char="✓"/>
                        <a:tabLst>
                          <a:tab pos="360680" algn="l"/>
                        </a:tabLst>
                      </a:pPr>
                      <a:r>
                        <a:rPr lang="pt-BR" sz="2200" dirty="0">
                          <a:latin typeface="Calibri"/>
                          <a:cs typeface="Calibri"/>
                        </a:rPr>
                        <a:t> Valores atualizados pelo Dec. nº 10.922/2021 </a:t>
                      </a:r>
                      <a:endParaRPr sz="2200" dirty="0">
                        <a:latin typeface="Calibri"/>
                        <a:cs typeface="Calibri"/>
                      </a:endParaRPr>
                    </a:p>
                    <a:p>
                      <a:pPr>
                        <a:lnSpc>
                          <a:spcPts val="800"/>
                        </a:lnSpc>
                        <a:spcBef>
                          <a:spcPts val="5"/>
                        </a:spcBef>
                        <a:buFont typeface="MS UI Gothic"/>
                        <a:buChar char="✓"/>
                      </a:pPr>
                      <a:endParaRPr sz="800" dirty="0"/>
                    </a:p>
                    <a:p>
                      <a:pPr marL="361315" indent="-287020">
                        <a:lnSpc>
                          <a:spcPct val="100000"/>
                        </a:lnSpc>
                        <a:buSzPct val="54545"/>
                        <a:buFont typeface="MS UI Gothic"/>
                        <a:buChar char="✓"/>
                        <a:tabLst>
                          <a:tab pos="360680" algn="l"/>
                        </a:tabLst>
                      </a:pPr>
                      <a:r>
                        <a:rPr sz="2200" b="1" spc="-5" dirty="0">
                          <a:latin typeface="Calibri"/>
                          <a:cs typeface="Calibri"/>
                        </a:rPr>
                        <a:t>R</a:t>
                      </a:r>
                      <a:r>
                        <a:rPr sz="2200" b="1" dirty="0">
                          <a:latin typeface="Calibri"/>
                          <a:cs typeface="Calibri"/>
                        </a:rPr>
                        <a:t>$</a:t>
                      </a:r>
                      <a:r>
                        <a:rPr sz="2200" b="1" spc="5" dirty="0">
                          <a:latin typeface="Calibri"/>
                          <a:cs typeface="Calibri"/>
                        </a:rPr>
                        <a:t> </a:t>
                      </a:r>
                      <a:r>
                        <a:rPr sz="2200" b="1" dirty="0">
                          <a:latin typeface="Calibri"/>
                          <a:cs typeface="Calibri"/>
                        </a:rPr>
                        <a:t>10</a:t>
                      </a:r>
                      <a:r>
                        <a:rPr lang="pt-BR" sz="2200" b="1" dirty="0">
                          <a:latin typeface="Calibri"/>
                          <a:cs typeface="Calibri"/>
                        </a:rPr>
                        <a:t>8.040,82 </a:t>
                      </a:r>
                      <a:r>
                        <a:rPr sz="2200" dirty="0">
                          <a:latin typeface="Calibri"/>
                          <a:cs typeface="Calibri"/>
                        </a:rPr>
                        <a:t>pa</a:t>
                      </a:r>
                      <a:r>
                        <a:rPr sz="2200" spc="-45" dirty="0">
                          <a:latin typeface="Calibri"/>
                          <a:cs typeface="Calibri"/>
                        </a:rPr>
                        <a:t>r</a:t>
                      </a:r>
                      <a:r>
                        <a:rPr sz="2200" dirty="0">
                          <a:latin typeface="Calibri"/>
                          <a:cs typeface="Calibri"/>
                        </a:rPr>
                        <a:t>a:</a:t>
                      </a:r>
                    </a:p>
                    <a:p>
                      <a:pPr>
                        <a:lnSpc>
                          <a:spcPts val="750"/>
                        </a:lnSpc>
                        <a:spcBef>
                          <a:spcPts val="42"/>
                        </a:spcBef>
                        <a:buFont typeface="MS UI Gothic"/>
                        <a:buChar char="✓"/>
                      </a:pPr>
                      <a:endParaRPr sz="750" dirty="0"/>
                    </a:p>
                    <a:p>
                      <a:pPr marL="696595" lvl="1" indent="-285750">
                        <a:lnSpc>
                          <a:spcPct val="100000"/>
                        </a:lnSpc>
                        <a:buSzPct val="54545"/>
                        <a:buFont typeface="MS UI Gothic"/>
                        <a:buChar char="▪"/>
                        <a:tabLst>
                          <a:tab pos="696595" algn="l"/>
                        </a:tabLst>
                      </a:pPr>
                      <a:r>
                        <a:rPr sz="2200" dirty="0">
                          <a:latin typeface="Calibri"/>
                          <a:cs typeface="Calibri"/>
                        </a:rPr>
                        <a:t>ob</a:t>
                      </a:r>
                      <a:r>
                        <a:rPr sz="2200" spc="-50" dirty="0">
                          <a:latin typeface="Calibri"/>
                          <a:cs typeface="Calibri"/>
                        </a:rPr>
                        <a:t>r</a:t>
                      </a:r>
                      <a:r>
                        <a:rPr sz="2200" dirty="0">
                          <a:latin typeface="Calibri"/>
                          <a:cs typeface="Calibri"/>
                        </a:rPr>
                        <a:t>a</a:t>
                      </a:r>
                      <a:r>
                        <a:rPr sz="2200" spc="10" dirty="0">
                          <a:latin typeface="Calibri"/>
                          <a:cs typeface="Calibri"/>
                        </a:rPr>
                        <a:t>s</a:t>
                      </a:r>
                      <a:r>
                        <a:rPr sz="2200" dirty="0">
                          <a:latin typeface="Calibri"/>
                          <a:cs typeface="Calibri"/>
                        </a:rPr>
                        <a:t>;</a:t>
                      </a:r>
                    </a:p>
                    <a:p>
                      <a:pPr lvl="1">
                        <a:lnSpc>
                          <a:spcPts val="800"/>
                        </a:lnSpc>
                        <a:spcBef>
                          <a:spcPts val="4"/>
                        </a:spcBef>
                        <a:buFont typeface="MS UI Gothic"/>
                        <a:buChar char="▪"/>
                      </a:pPr>
                      <a:endParaRPr sz="800" dirty="0"/>
                    </a:p>
                    <a:p>
                      <a:pPr marL="696595" lvl="1" indent="-285750">
                        <a:lnSpc>
                          <a:spcPct val="100000"/>
                        </a:lnSpc>
                        <a:buSzPct val="54545"/>
                        <a:buFont typeface="MS UI Gothic"/>
                        <a:buChar char="▪"/>
                        <a:tabLst>
                          <a:tab pos="696595" algn="l"/>
                        </a:tabLst>
                      </a:pPr>
                      <a:r>
                        <a:rPr sz="2200" dirty="0">
                          <a:latin typeface="Calibri"/>
                          <a:cs typeface="Calibri"/>
                        </a:rPr>
                        <a:t>se</a:t>
                      </a:r>
                      <a:r>
                        <a:rPr sz="2200" spc="25" dirty="0">
                          <a:latin typeface="Calibri"/>
                          <a:cs typeface="Calibri"/>
                        </a:rPr>
                        <a:t>r</a:t>
                      </a:r>
                      <a:r>
                        <a:rPr sz="2200" dirty="0">
                          <a:latin typeface="Calibri"/>
                          <a:cs typeface="Calibri"/>
                        </a:rPr>
                        <a:t>vi</a:t>
                      </a:r>
                      <a:r>
                        <a:rPr sz="2200" spc="-30" dirty="0">
                          <a:latin typeface="Calibri"/>
                          <a:cs typeface="Calibri"/>
                        </a:rPr>
                        <a:t>ç</a:t>
                      </a:r>
                      <a:r>
                        <a:rPr sz="2200" dirty="0">
                          <a:latin typeface="Calibri"/>
                          <a:cs typeface="Calibri"/>
                        </a:rPr>
                        <a:t>os</a:t>
                      </a:r>
                      <a:r>
                        <a:rPr sz="2200" spc="5" dirty="0">
                          <a:latin typeface="Calibri"/>
                          <a:cs typeface="Calibri"/>
                        </a:rPr>
                        <a:t> </a:t>
                      </a:r>
                      <a:r>
                        <a:rPr sz="2200" spc="-5" dirty="0">
                          <a:latin typeface="Calibri"/>
                          <a:cs typeface="Calibri"/>
                        </a:rPr>
                        <a:t>d</a:t>
                      </a:r>
                      <a:r>
                        <a:rPr sz="2200" dirty="0">
                          <a:latin typeface="Calibri"/>
                          <a:cs typeface="Calibri"/>
                        </a:rPr>
                        <a:t>e en</a:t>
                      </a:r>
                      <a:r>
                        <a:rPr sz="2200" spc="-35" dirty="0">
                          <a:latin typeface="Calibri"/>
                          <a:cs typeface="Calibri"/>
                        </a:rPr>
                        <a:t>g</a:t>
                      </a:r>
                      <a:r>
                        <a:rPr sz="2200" dirty="0">
                          <a:latin typeface="Calibri"/>
                          <a:cs typeface="Calibri"/>
                        </a:rPr>
                        <a:t>en</a:t>
                      </a:r>
                      <a:r>
                        <a:rPr sz="2200" spc="-10" dirty="0">
                          <a:latin typeface="Calibri"/>
                          <a:cs typeface="Calibri"/>
                        </a:rPr>
                        <a:t>h</a:t>
                      </a:r>
                      <a:r>
                        <a:rPr sz="2200" dirty="0">
                          <a:latin typeface="Calibri"/>
                          <a:cs typeface="Calibri"/>
                        </a:rPr>
                        <a:t>ari</a:t>
                      </a:r>
                      <a:r>
                        <a:rPr sz="2200" spc="10" dirty="0">
                          <a:latin typeface="Calibri"/>
                          <a:cs typeface="Calibri"/>
                        </a:rPr>
                        <a:t>a</a:t>
                      </a:r>
                      <a:r>
                        <a:rPr sz="2200" dirty="0">
                          <a:latin typeface="Calibri"/>
                          <a:cs typeface="Calibri"/>
                        </a:rPr>
                        <a:t>;</a:t>
                      </a:r>
                      <a:r>
                        <a:rPr sz="2200" spc="-10" dirty="0">
                          <a:latin typeface="Calibri"/>
                          <a:cs typeface="Calibri"/>
                        </a:rPr>
                        <a:t> </a:t>
                      </a:r>
                      <a:r>
                        <a:rPr sz="2200" spc="5" dirty="0">
                          <a:latin typeface="Calibri"/>
                          <a:cs typeface="Calibri"/>
                        </a:rPr>
                        <a:t>ou</a:t>
                      </a:r>
                      <a:endParaRPr sz="2200" dirty="0">
                        <a:latin typeface="Calibri"/>
                        <a:cs typeface="Calibri"/>
                      </a:endParaRPr>
                    </a:p>
                    <a:p>
                      <a:pPr lvl="1">
                        <a:lnSpc>
                          <a:spcPts val="800"/>
                        </a:lnSpc>
                        <a:spcBef>
                          <a:spcPts val="6"/>
                        </a:spcBef>
                        <a:buFont typeface="MS UI Gothic"/>
                        <a:buChar char="▪"/>
                      </a:pPr>
                      <a:endParaRPr sz="800" dirty="0"/>
                    </a:p>
                    <a:p>
                      <a:pPr marL="696595" marR="74295" lvl="1" indent="-285750">
                        <a:lnSpc>
                          <a:spcPct val="100000"/>
                        </a:lnSpc>
                        <a:buSzPct val="54545"/>
                        <a:buFont typeface="MS UI Gothic"/>
                        <a:buChar char="▪"/>
                        <a:tabLst>
                          <a:tab pos="696595" algn="l"/>
                          <a:tab pos="1863725" algn="l"/>
                          <a:tab pos="2404745" algn="l"/>
                          <a:tab pos="4083050" algn="l"/>
                          <a:tab pos="4624070" algn="l"/>
                        </a:tabLst>
                      </a:pPr>
                      <a:r>
                        <a:rPr sz="2200" dirty="0">
                          <a:latin typeface="Calibri"/>
                          <a:cs typeface="Calibri"/>
                        </a:rPr>
                        <a:t>se</a:t>
                      </a:r>
                      <a:r>
                        <a:rPr sz="2200" spc="25" dirty="0">
                          <a:latin typeface="Calibri"/>
                          <a:cs typeface="Calibri"/>
                        </a:rPr>
                        <a:t>r</a:t>
                      </a:r>
                      <a:r>
                        <a:rPr sz="2200" dirty="0">
                          <a:latin typeface="Calibri"/>
                          <a:cs typeface="Calibri"/>
                        </a:rPr>
                        <a:t>vi</a:t>
                      </a:r>
                      <a:r>
                        <a:rPr sz="2200" spc="-25" dirty="0">
                          <a:latin typeface="Calibri"/>
                          <a:cs typeface="Calibri"/>
                        </a:rPr>
                        <a:t>ç</a:t>
                      </a:r>
                      <a:r>
                        <a:rPr sz="2200" dirty="0">
                          <a:latin typeface="Calibri"/>
                          <a:cs typeface="Calibri"/>
                        </a:rPr>
                        <a:t>os	</a:t>
                      </a:r>
                      <a:r>
                        <a:rPr sz="2200" spc="-5" dirty="0">
                          <a:latin typeface="Calibri"/>
                          <a:cs typeface="Calibri"/>
                        </a:rPr>
                        <a:t>d</a:t>
                      </a:r>
                      <a:r>
                        <a:rPr sz="2200" dirty="0">
                          <a:latin typeface="Calibri"/>
                          <a:cs typeface="Calibri"/>
                        </a:rPr>
                        <a:t>e	manu</a:t>
                      </a:r>
                      <a:r>
                        <a:rPr sz="2200" spc="-30" dirty="0">
                          <a:latin typeface="Calibri"/>
                          <a:cs typeface="Calibri"/>
                        </a:rPr>
                        <a:t>t</a:t>
                      </a:r>
                      <a:r>
                        <a:rPr sz="2200" dirty="0">
                          <a:latin typeface="Calibri"/>
                          <a:cs typeface="Calibri"/>
                        </a:rPr>
                        <a:t>e</a:t>
                      </a:r>
                      <a:r>
                        <a:rPr sz="2200" spc="5" dirty="0">
                          <a:latin typeface="Calibri"/>
                          <a:cs typeface="Calibri"/>
                        </a:rPr>
                        <a:t>n</a:t>
                      </a:r>
                      <a:r>
                        <a:rPr sz="2200" spc="-30" dirty="0">
                          <a:latin typeface="Calibri"/>
                          <a:cs typeface="Calibri"/>
                        </a:rPr>
                        <a:t>ç</a:t>
                      </a:r>
                      <a:r>
                        <a:rPr sz="2200" dirty="0">
                          <a:latin typeface="Calibri"/>
                          <a:cs typeface="Calibri"/>
                        </a:rPr>
                        <a:t>ão	</a:t>
                      </a:r>
                      <a:r>
                        <a:rPr sz="2200" spc="-5" dirty="0">
                          <a:latin typeface="Calibri"/>
                          <a:cs typeface="Calibri"/>
                        </a:rPr>
                        <a:t>d</a:t>
                      </a:r>
                      <a:r>
                        <a:rPr sz="2200" dirty="0">
                          <a:latin typeface="Calibri"/>
                          <a:cs typeface="Calibri"/>
                        </a:rPr>
                        <a:t>e	</a:t>
                      </a:r>
                      <a:r>
                        <a:rPr sz="2200" spc="-20" dirty="0">
                          <a:latin typeface="Calibri"/>
                          <a:cs typeface="Calibri"/>
                        </a:rPr>
                        <a:t>v</a:t>
                      </a:r>
                      <a:r>
                        <a:rPr sz="2200" dirty="0">
                          <a:latin typeface="Calibri"/>
                          <a:cs typeface="Calibri"/>
                        </a:rPr>
                        <a:t>eí</a:t>
                      </a:r>
                      <a:r>
                        <a:rPr sz="2200" spc="-5" dirty="0">
                          <a:latin typeface="Calibri"/>
                          <a:cs typeface="Calibri"/>
                        </a:rPr>
                        <a:t>c</a:t>
                      </a:r>
                      <a:r>
                        <a:rPr sz="2200" spc="5" dirty="0">
                          <a:latin typeface="Calibri"/>
                          <a:cs typeface="Calibri"/>
                        </a:rPr>
                        <a:t>u</a:t>
                      </a:r>
                      <a:r>
                        <a:rPr sz="2200" dirty="0">
                          <a:latin typeface="Calibri"/>
                          <a:cs typeface="Calibri"/>
                        </a:rPr>
                        <a:t>los au</a:t>
                      </a:r>
                      <a:r>
                        <a:rPr sz="2200" spc="-25" dirty="0">
                          <a:latin typeface="Calibri"/>
                          <a:cs typeface="Calibri"/>
                        </a:rPr>
                        <a:t>t</a:t>
                      </a:r>
                      <a:r>
                        <a:rPr sz="2200" dirty="0">
                          <a:latin typeface="Calibri"/>
                          <a:cs typeface="Calibri"/>
                        </a:rPr>
                        <a:t>omo</a:t>
                      </a:r>
                      <a:r>
                        <a:rPr sz="2200" spc="-25" dirty="0">
                          <a:latin typeface="Calibri"/>
                          <a:cs typeface="Calibri"/>
                        </a:rPr>
                        <a:t>t</a:t>
                      </a:r>
                      <a:r>
                        <a:rPr sz="2200" dirty="0">
                          <a:latin typeface="Calibri"/>
                          <a:cs typeface="Calibri"/>
                        </a:rPr>
                        <a:t>o</a:t>
                      </a:r>
                      <a:r>
                        <a:rPr sz="2200" spc="-25" dirty="0">
                          <a:latin typeface="Calibri"/>
                          <a:cs typeface="Calibri"/>
                        </a:rPr>
                        <a:t>r</a:t>
                      </a:r>
                      <a:r>
                        <a:rPr sz="2200" dirty="0">
                          <a:latin typeface="Calibri"/>
                          <a:cs typeface="Calibri"/>
                        </a:rPr>
                        <a:t>es</a:t>
                      </a:r>
                      <a:r>
                        <a:rPr sz="2200" spc="15" dirty="0">
                          <a:latin typeface="Calibri"/>
                          <a:cs typeface="Calibri"/>
                        </a:rPr>
                        <a:t> </a:t>
                      </a:r>
                      <a:r>
                        <a:rPr sz="2200" dirty="0">
                          <a:latin typeface="Calibri"/>
                          <a:cs typeface="Calibri"/>
                        </a:rPr>
                        <a:t>(n</a:t>
                      </a:r>
                      <a:r>
                        <a:rPr sz="2200" spc="-15" dirty="0">
                          <a:latin typeface="Calibri"/>
                          <a:cs typeface="Calibri"/>
                        </a:rPr>
                        <a:t>o</a:t>
                      </a:r>
                      <a:r>
                        <a:rPr sz="2200" spc="-35" dirty="0">
                          <a:latin typeface="Calibri"/>
                          <a:cs typeface="Calibri"/>
                        </a:rPr>
                        <a:t>v</a:t>
                      </a:r>
                      <a:r>
                        <a:rPr sz="2200" dirty="0">
                          <a:latin typeface="Calibri"/>
                          <a:cs typeface="Calibri"/>
                        </a:rPr>
                        <a:t>a</a:t>
                      </a:r>
                      <a:r>
                        <a:rPr sz="2200" spc="-5" dirty="0">
                          <a:latin typeface="Calibri"/>
                          <a:cs typeface="Calibri"/>
                        </a:rPr>
                        <a:t> </a:t>
                      </a:r>
                      <a:r>
                        <a:rPr sz="2200" dirty="0">
                          <a:latin typeface="Calibri"/>
                          <a:cs typeface="Calibri"/>
                        </a:rPr>
                        <a:t>hipó</a:t>
                      </a:r>
                      <a:r>
                        <a:rPr sz="2200" spc="-30" dirty="0">
                          <a:latin typeface="Calibri"/>
                          <a:cs typeface="Calibri"/>
                        </a:rPr>
                        <a:t>t</a:t>
                      </a:r>
                      <a:r>
                        <a:rPr sz="2200" dirty="0">
                          <a:latin typeface="Calibri"/>
                          <a:cs typeface="Calibri"/>
                        </a:rPr>
                        <a:t>ese).</a:t>
                      </a:r>
                    </a:p>
                    <a:p>
                      <a:pPr lvl="1">
                        <a:lnSpc>
                          <a:spcPts val="750"/>
                        </a:lnSpc>
                        <a:spcBef>
                          <a:spcPts val="42"/>
                        </a:spcBef>
                        <a:buFont typeface="MS UI Gothic"/>
                        <a:buChar char="▪"/>
                      </a:pPr>
                      <a:endParaRPr sz="750" dirty="0"/>
                    </a:p>
                    <a:p>
                      <a:pPr marL="361315" indent="-287020">
                        <a:lnSpc>
                          <a:spcPct val="100000"/>
                        </a:lnSpc>
                        <a:buSzPct val="54545"/>
                        <a:buFont typeface="MS UI Gothic"/>
                        <a:buChar char="✓"/>
                        <a:tabLst>
                          <a:tab pos="360680" algn="l"/>
                        </a:tabLst>
                      </a:pPr>
                      <a:r>
                        <a:rPr sz="2200" b="1" spc="-5" dirty="0">
                          <a:latin typeface="Calibri"/>
                          <a:cs typeface="Calibri"/>
                        </a:rPr>
                        <a:t>R</a:t>
                      </a:r>
                      <a:r>
                        <a:rPr sz="2200" b="1" dirty="0">
                          <a:latin typeface="Calibri"/>
                          <a:cs typeface="Calibri"/>
                        </a:rPr>
                        <a:t>$</a:t>
                      </a:r>
                      <a:r>
                        <a:rPr sz="2200" b="1" spc="5" dirty="0">
                          <a:latin typeface="Calibri"/>
                          <a:cs typeface="Calibri"/>
                        </a:rPr>
                        <a:t> </a:t>
                      </a:r>
                      <a:r>
                        <a:rPr sz="2200" b="1" dirty="0">
                          <a:latin typeface="Calibri"/>
                          <a:cs typeface="Calibri"/>
                        </a:rPr>
                        <a:t>5</a:t>
                      </a:r>
                      <a:r>
                        <a:rPr lang="pt-BR" sz="2200" b="1" dirty="0">
                          <a:latin typeface="Calibri"/>
                          <a:cs typeface="Calibri"/>
                        </a:rPr>
                        <a:t>4.020,41</a:t>
                      </a:r>
                      <a:r>
                        <a:rPr sz="2200" b="1" dirty="0">
                          <a:latin typeface="Calibri"/>
                          <a:cs typeface="Calibri"/>
                        </a:rPr>
                        <a:t> </a:t>
                      </a:r>
                      <a:r>
                        <a:rPr sz="2200" dirty="0">
                          <a:latin typeface="Calibri"/>
                          <a:cs typeface="Calibri"/>
                        </a:rPr>
                        <a:t>pa</a:t>
                      </a:r>
                      <a:r>
                        <a:rPr sz="2200" spc="-50" dirty="0">
                          <a:latin typeface="Calibri"/>
                          <a:cs typeface="Calibri"/>
                        </a:rPr>
                        <a:t>r</a:t>
                      </a:r>
                      <a:r>
                        <a:rPr sz="2200" dirty="0">
                          <a:latin typeface="Calibri"/>
                          <a:cs typeface="Calibri"/>
                        </a:rPr>
                        <a:t>a:</a:t>
                      </a:r>
                    </a:p>
                    <a:p>
                      <a:pPr>
                        <a:lnSpc>
                          <a:spcPts val="800"/>
                        </a:lnSpc>
                        <a:spcBef>
                          <a:spcPts val="5"/>
                        </a:spcBef>
                        <a:buFont typeface="MS UI Gothic"/>
                        <a:buChar char="✓"/>
                      </a:pPr>
                      <a:endParaRPr sz="800" dirty="0"/>
                    </a:p>
                    <a:p>
                      <a:pPr marL="696595" lvl="1" indent="-285750">
                        <a:lnSpc>
                          <a:spcPct val="100000"/>
                        </a:lnSpc>
                        <a:buSzPct val="54545"/>
                        <a:buFont typeface="MS UI Gothic"/>
                        <a:buChar char="▪"/>
                        <a:tabLst>
                          <a:tab pos="696595" algn="l"/>
                        </a:tabLst>
                      </a:pPr>
                      <a:r>
                        <a:rPr sz="2200" dirty="0">
                          <a:latin typeface="Calibri"/>
                          <a:cs typeface="Calibri"/>
                        </a:rPr>
                        <a:t>out</a:t>
                      </a:r>
                      <a:r>
                        <a:rPr sz="2200" spc="-40" dirty="0">
                          <a:latin typeface="Calibri"/>
                          <a:cs typeface="Calibri"/>
                        </a:rPr>
                        <a:t>r</a:t>
                      </a:r>
                      <a:r>
                        <a:rPr sz="2200" dirty="0">
                          <a:latin typeface="Calibri"/>
                          <a:cs typeface="Calibri"/>
                        </a:rPr>
                        <a:t>os</a:t>
                      </a:r>
                      <a:r>
                        <a:rPr sz="2200" spc="5" dirty="0">
                          <a:latin typeface="Calibri"/>
                          <a:cs typeface="Calibri"/>
                        </a:rPr>
                        <a:t> </a:t>
                      </a:r>
                      <a:r>
                        <a:rPr sz="2200" dirty="0">
                          <a:latin typeface="Calibri"/>
                          <a:cs typeface="Calibri"/>
                        </a:rPr>
                        <a:t>se</a:t>
                      </a:r>
                      <a:r>
                        <a:rPr sz="2200" spc="25" dirty="0">
                          <a:latin typeface="Calibri"/>
                          <a:cs typeface="Calibri"/>
                        </a:rPr>
                        <a:t>r</a:t>
                      </a:r>
                      <a:r>
                        <a:rPr sz="2200" dirty="0">
                          <a:latin typeface="Calibri"/>
                          <a:cs typeface="Calibri"/>
                        </a:rPr>
                        <a:t>vi</a:t>
                      </a:r>
                      <a:r>
                        <a:rPr sz="2200" spc="-25" dirty="0">
                          <a:latin typeface="Calibri"/>
                          <a:cs typeface="Calibri"/>
                        </a:rPr>
                        <a:t>ç</a:t>
                      </a:r>
                      <a:r>
                        <a:rPr sz="2200" dirty="0">
                          <a:latin typeface="Calibri"/>
                          <a:cs typeface="Calibri"/>
                        </a:rPr>
                        <a:t>o</a:t>
                      </a:r>
                      <a:r>
                        <a:rPr sz="2200" spc="10" dirty="0">
                          <a:latin typeface="Calibri"/>
                          <a:cs typeface="Calibri"/>
                        </a:rPr>
                        <a:t>s</a:t>
                      </a:r>
                      <a:r>
                        <a:rPr sz="2200" dirty="0">
                          <a:latin typeface="Calibri"/>
                          <a:cs typeface="Calibri"/>
                        </a:rPr>
                        <a:t>;</a:t>
                      </a:r>
                      <a:r>
                        <a:rPr sz="2200" spc="-5" dirty="0">
                          <a:latin typeface="Calibri"/>
                          <a:cs typeface="Calibri"/>
                        </a:rPr>
                        <a:t> </a:t>
                      </a:r>
                      <a:r>
                        <a:rPr sz="2200" dirty="0">
                          <a:latin typeface="Calibri"/>
                          <a:cs typeface="Calibri"/>
                        </a:rPr>
                        <a:t>e</a:t>
                      </a:r>
                    </a:p>
                    <a:p>
                      <a:pPr lvl="1">
                        <a:lnSpc>
                          <a:spcPts val="800"/>
                        </a:lnSpc>
                        <a:spcBef>
                          <a:spcPts val="4"/>
                        </a:spcBef>
                        <a:buFont typeface="MS UI Gothic"/>
                        <a:buChar char="▪"/>
                      </a:pPr>
                      <a:endParaRPr sz="800" dirty="0"/>
                    </a:p>
                    <a:p>
                      <a:pPr marL="696595" lvl="1" indent="-285750">
                        <a:lnSpc>
                          <a:spcPct val="100000"/>
                        </a:lnSpc>
                        <a:buSzPct val="54545"/>
                        <a:buFont typeface="MS UI Gothic"/>
                        <a:buChar char="▪"/>
                        <a:tabLst>
                          <a:tab pos="696595" algn="l"/>
                        </a:tabLst>
                      </a:pPr>
                      <a:r>
                        <a:rPr sz="2200" spc="-30" dirty="0">
                          <a:latin typeface="Calibri"/>
                          <a:cs typeface="Calibri"/>
                        </a:rPr>
                        <a:t>c</a:t>
                      </a:r>
                      <a:r>
                        <a:rPr sz="2200" dirty="0">
                          <a:latin typeface="Calibri"/>
                          <a:cs typeface="Calibri"/>
                        </a:rPr>
                        <a:t>omp</a:t>
                      </a:r>
                      <a:r>
                        <a:rPr sz="2200" spc="-55" dirty="0">
                          <a:latin typeface="Calibri"/>
                          <a:cs typeface="Calibri"/>
                        </a:rPr>
                        <a:t>r</a:t>
                      </a:r>
                      <a:r>
                        <a:rPr sz="2200" dirty="0">
                          <a:latin typeface="Calibri"/>
                          <a:cs typeface="Calibri"/>
                        </a:rPr>
                        <a:t>a</a:t>
                      </a:r>
                      <a:r>
                        <a:rPr sz="2200" spc="10" dirty="0">
                          <a:latin typeface="Calibri"/>
                          <a:cs typeface="Calibri"/>
                        </a:rPr>
                        <a:t>s</a:t>
                      </a:r>
                      <a:r>
                        <a:rPr sz="2200" dirty="0">
                          <a:latin typeface="Calibri"/>
                          <a:cs typeface="Calibri"/>
                        </a:rPr>
                        <a:t>.</a:t>
                      </a:r>
                    </a:p>
                  </a:txBody>
                  <a:tcPr marL="0" marR="0" marT="0" marB="0">
                    <a:lnL w="12700">
                      <a:solidFill>
                        <a:srgbClr val="8496AF"/>
                      </a:solidFill>
                      <a:prstDash val="solid"/>
                    </a:lnL>
                    <a:solidFill>
                      <a:srgbClr val="E2DEF7"/>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 xmlns:p14="http://schemas.microsoft.com/office/powerpoint/2010/main" val="2845294827"/>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DISPENSA DE LICITAÇÃO POR BAIXO VALOR</a:t>
            </a:r>
            <a:endParaRPr lang="pt-BR" sz="3200" dirty="0">
              <a:solidFill>
                <a:srgbClr val="FFFF00"/>
              </a:solidFill>
              <a:latin typeface="Arial Black" panose="020B0A04020102020204" pitchFamily="34" charset="0"/>
            </a:endParaRPr>
          </a:p>
        </p:txBody>
      </p:sp>
      <p:sp>
        <p:nvSpPr>
          <p:cNvPr id="14" name="object 3">
            <a:extLst>
              <a:ext uri="{FF2B5EF4-FFF2-40B4-BE49-F238E27FC236}">
                <a16:creationId xmlns:a16="http://schemas.microsoft.com/office/drawing/2014/main" xmlns="" id="{A9903E2C-D335-45F2-87E9-DF862E966DF8}"/>
              </a:ext>
            </a:extLst>
          </p:cNvPr>
          <p:cNvSpPr txBox="1"/>
          <p:nvPr/>
        </p:nvSpPr>
        <p:spPr>
          <a:xfrm>
            <a:off x="1364723" y="1772816"/>
            <a:ext cx="9586441" cy="2515047"/>
          </a:xfrm>
          <a:prstGeom prst="rect">
            <a:avLst/>
          </a:prstGeom>
        </p:spPr>
        <p:txBody>
          <a:bodyPr vert="horz" wrap="square" lIns="0" tIns="0" rIns="0" bIns="0" rtlCol="0">
            <a:spAutoFit/>
          </a:bodyPr>
          <a:lstStyle/>
          <a:p>
            <a:pPr marL="12700">
              <a:lnSpc>
                <a:spcPct val="114000"/>
              </a:lnSpc>
              <a:spcBef>
                <a:spcPts val="1200"/>
              </a:spcBef>
            </a:pPr>
            <a:r>
              <a:rPr lang="pt-BR" sz="2400" b="1" spc="-15" dirty="0">
                <a:solidFill>
                  <a:schemeClr val="tx1"/>
                </a:solidFill>
                <a:cs typeface="Arial" panose="020B0604020202020204" pitchFamily="34" charset="0"/>
              </a:rPr>
              <a:t>Considerar no s</a:t>
            </a:r>
            <a:r>
              <a:rPr lang="pt-BR" sz="2400" b="1" spc="-10" dirty="0">
                <a:solidFill>
                  <a:schemeClr val="tx1"/>
                </a:solidFill>
                <a:cs typeface="Arial" panose="020B0604020202020204" pitchFamily="34" charset="0"/>
              </a:rPr>
              <a:t>o</a:t>
            </a:r>
            <a:r>
              <a:rPr lang="pt-BR" sz="2400" b="1" dirty="0">
                <a:solidFill>
                  <a:schemeClr val="tx1"/>
                </a:solidFill>
                <a:cs typeface="Arial" panose="020B0604020202020204" pitchFamily="34" charset="0"/>
              </a:rPr>
              <a:t>m</a:t>
            </a:r>
            <a:r>
              <a:rPr lang="pt-BR" sz="2400" b="1" spc="-20" dirty="0">
                <a:solidFill>
                  <a:schemeClr val="tx1"/>
                </a:solidFill>
                <a:cs typeface="Arial" panose="020B0604020202020204" pitchFamily="34" charset="0"/>
              </a:rPr>
              <a:t>a</a:t>
            </a:r>
            <a:r>
              <a:rPr lang="pt-BR" sz="2400" b="1" spc="-40" dirty="0">
                <a:solidFill>
                  <a:schemeClr val="tx1"/>
                </a:solidFill>
                <a:cs typeface="Arial" panose="020B0604020202020204" pitchFamily="34" charset="0"/>
              </a:rPr>
              <a:t>t</a:t>
            </a:r>
            <a:r>
              <a:rPr lang="pt-BR" sz="2400" b="1" spc="-10" dirty="0">
                <a:solidFill>
                  <a:schemeClr val="tx1"/>
                </a:solidFill>
                <a:cs typeface="Arial" panose="020B0604020202020204" pitchFamily="34" charset="0"/>
              </a:rPr>
              <a:t>óri</a:t>
            </a:r>
            <a:r>
              <a:rPr lang="pt-BR" sz="2400" b="1" spc="-5" dirty="0">
                <a:solidFill>
                  <a:schemeClr val="tx1"/>
                </a:solidFill>
                <a:cs typeface="Arial" panose="020B0604020202020204" pitchFamily="34" charset="0"/>
              </a:rPr>
              <a:t>o</a:t>
            </a:r>
            <a:r>
              <a:rPr lang="pt-BR" sz="2400" spc="-10" dirty="0">
                <a:solidFill>
                  <a:schemeClr val="tx1"/>
                </a:solidFill>
                <a:cs typeface="Arial" panose="020B0604020202020204" pitchFamily="34" charset="0"/>
              </a:rPr>
              <a:t>:</a:t>
            </a:r>
            <a:endParaRPr lang="pt-BR" sz="2400" dirty="0">
              <a:solidFill>
                <a:schemeClr val="tx1"/>
              </a:solidFill>
              <a:cs typeface="Arial" panose="020B0604020202020204" pitchFamily="34" charset="0"/>
            </a:endParaRPr>
          </a:p>
          <a:p>
            <a:pPr marL="354965" indent="-342900">
              <a:lnSpc>
                <a:spcPct val="114000"/>
              </a:lnSpc>
              <a:spcBef>
                <a:spcPts val="1200"/>
              </a:spcBef>
              <a:buFont typeface="Arial" panose="020B0604020202020204" pitchFamily="34" charset="0"/>
              <a:buChar char="•"/>
              <a:tabLst>
                <a:tab pos="299085" algn="l"/>
              </a:tabLst>
            </a:pPr>
            <a:r>
              <a:rPr lang="pt-BR" sz="2400" dirty="0">
                <a:solidFill>
                  <a:schemeClr val="tx1"/>
                </a:solidFill>
                <a:cs typeface="Arial" panose="020B0604020202020204" pitchFamily="34" charset="0"/>
              </a:rPr>
              <a:t>E</a:t>
            </a:r>
            <a:r>
              <a:rPr lang="pt-BR" sz="2400" spc="-55" dirty="0">
                <a:solidFill>
                  <a:schemeClr val="tx1"/>
                </a:solidFill>
                <a:cs typeface="Arial" panose="020B0604020202020204" pitchFamily="34" charset="0"/>
              </a:rPr>
              <a:t>x</a:t>
            </a:r>
            <a:r>
              <a:rPr lang="pt-BR" sz="2400" dirty="0">
                <a:solidFill>
                  <a:schemeClr val="tx1"/>
                </a:solidFill>
                <a:cs typeface="Arial" panose="020B0604020202020204" pitchFamily="34" charset="0"/>
              </a:rPr>
              <a:t>e</a:t>
            </a:r>
            <a:r>
              <a:rPr lang="pt-BR" sz="2400" spc="-30" dirty="0">
                <a:solidFill>
                  <a:schemeClr val="tx1"/>
                </a:solidFill>
                <a:cs typeface="Arial" panose="020B0604020202020204" pitchFamily="34" charset="0"/>
              </a:rPr>
              <a:t>r</a:t>
            </a:r>
            <a:r>
              <a:rPr lang="pt-BR" sz="2400" dirty="0">
                <a:solidFill>
                  <a:schemeClr val="tx1"/>
                </a:solidFill>
                <a:cs typeface="Arial" panose="020B0604020202020204" pitchFamily="34" charset="0"/>
              </a:rPr>
              <a:t>cício</a:t>
            </a:r>
            <a:r>
              <a:rPr lang="pt-BR" sz="2400" spc="-40" dirty="0">
                <a:solidFill>
                  <a:schemeClr val="tx1"/>
                </a:solidFill>
                <a:cs typeface="Arial" panose="020B0604020202020204" pitchFamily="34" charset="0"/>
              </a:rPr>
              <a:t> </a:t>
            </a:r>
            <a:r>
              <a:rPr lang="pt-BR" sz="2400" dirty="0">
                <a:solidFill>
                  <a:schemeClr val="tx1"/>
                </a:solidFill>
                <a:cs typeface="Arial" panose="020B0604020202020204" pitchFamily="34" charset="0"/>
              </a:rPr>
              <a:t>financei</a:t>
            </a:r>
            <a:r>
              <a:rPr lang="pt-BR" sz="2400" spc="-30" dirty="0">
                <a:solidFill>
                  <a:schemeClr val="tx1"/>
                </a:solidFill>
                <a:cs typeface="Arial" panose="020B0604020202020204" pitchFamily="34" charset="0"/>
              </a:rPr>
              <a:t>r</a:t>
            </a:r>
            <a:r>
              <a:rPr lang="pt-BR" sz="2400" dirty="0">
                <a:solidFill>
                  <a:schemeClr val="tx1"/>
                </a:solidFill>
                <a:cs typeface="Arial" panose="020B0604020202020204" pitchFamily="34" charset="0"/>
              </a:rPr>
              <a:t>o;</a:t>
            </a:r>
          </a:p>
          <a:p>
            <a:pPr marL="354965" indent="-342900">
              <a:lnSpc>
                <a:spcPct val="114000"/>
              </a:lnSpc>
              <a:spcBef>
                <a:spcPts val="1200"/>
              </a:spcBef>
              <a:buFont typeface="Arial" panose="020B0604020202020204" pitchFamily="34" charset="0"/>
              <a:buChar char="•"/>
              <a:tabLst>
                <a:tab pos="299085" algn="l"/>
              </a:tabLst>
            </a:pPr>
            <a:r>
              <a:rPr lang="pt-BR" sz="2400" dirty="0">
                <a:solidFill>
                  <a:schemeClr val="tx1"/>
                </a:solidFill>
                <a:cs typeface="Arial" panose="020B0604020202020204" pitchFamily="34" charset="0"/>
              </a:rPr>
              <a:t>Previsão no Plano de Contratações Anual (PCA); e</a:t>
            </a:r>
          </a:p>
          <a:p>
            <a:pPr marL="354965" indent="-342900">
              <a:lnSpc>
                <a:spcPct val="114000"/>
              </a:lnSpc>
              <a:spcBef>
                <a:spcPts val="1200"/>
              </a:spcBef>
              <a:buFont typeface="Arial" panose="020B0604020202020204" pitchFamily="34" charset="0"/>
              <a:buChar char="•"/>
              <a:tabLst>
                <a:tab pos="299085" algn="l"/>
              </a:tabLst>
            </a:pPr>
            <a:r>
              <a:rPr lang="pt-BR" sz="2400" dirty="0">
                <a:solidFill>
                  <a:schemeClr val="tx1"/>
                </a:solidFill>
                <a:cs typeface="Arial" panose="020B0604020202020204" pitchFamily="34" charset="0"/>
              </a:rPr>
              <a:t>N</a:t>
            </a:r>
            <a:r>
              <a:rPr lang="pt-BR" sz="2400" spc="-30" dirty="0">
                <a:solidFill>
                  <a:schemeClr val="tx1"/>
                </a:solidFill>
                <a:cs typeface="Arial" panose="020B0604020202020204" pitchFamily="34" charset="0"/>
              </a:rPr>
              <a:t>a</a:t>
            </a:r>
            <a:r>
              <a:rPr lang="pt-BR" sz="2400" dirty="0">
                <a:solidFill>
                  <a:schemeClr val="tx1"/>
                </a:solidFill>
                <a:cs typeface="Arial" panose="020B0604020202020204" pitchFamily="34" charset="0"/>
              </a:rPr>
              <a:t>tu</a:t>
            </a:r>
            <a:r>
              <a:rPr lang="pt-BR" sz="2400" spc="-40" dirty="0">
                <a:solidFill>
                  <a:schemeClr val="tx1"/>
                </a:solidFill>
                <a:cs typeface="Arial" panose="020B0604020202020204" pitchFamily="34" charset="0"/>
              </a:rPr>
              <a:t>r</a:t>
            </a:r>
            <a:r>
              <a:rPr lang="pt-BR" sz="2400" spc="-20" dirty="0">
                <a:solidFill>
                  <a:schemeClr val="tx1"/>
                </a:solidFill>
                <a:cs typeface="Arial" panose="020B0604020202020204" pitchFamily="34" charset="0"/>
              </a:rPr>
              <a:t>e</a:t>
            </a:r>
            <a:r>
              <a:rPr lang="pt-BR" sz="2400" spc="-40" dirty="0">
                <a:solidFill>
                  <a:schemeClr val="tx1"/>
                </a:solidFill>
                <a:cs typeface="Arial" panose="020B0604020202020204" pitchFamily="34" charset="0"/>
              </a:rPr>
              <a:t>z</a:t>
            </a:r>
            <a:r>
              <a:rPr lang="pt-BR" sz="2400" dirty="0">
                <a:solidFill>
                  <a:schemeClr val="tx1"/>
                </a:solidFill>
                <a:cs typeface="Arial" panose="020B0604020202020204" pitchFamily="34" charset="0"/>
              </a:rPr>
              <a:t>a do</a:t>
            </a:r>
            <a:r>
              <a:rPr lang="pt-BR" sz="2400" spc="-15" dirty="0">
                <a:solidFill>
                  <a:schemeClr val="tx1"/>
                </a:solidFill>
                <a:cs typeface="Arial" panose="020B0604020202020204" pitchFamily="34" charset="0"/>
              </a:rPr>
              <a:t> o</a:t>
            </a:r>
            <a:r>
              <a:rPr lang="pt-BR" sz="2400" dirty="0">
                <a:solidFill>
                  <a:schemeClr val="tx1"/>
                </a:solidFill>
                <a:cs typeface="Arial" panose="020B0604020202020204" pitchFamily="34" charset="0"/>
              </a:rPr>
              <a:t>bj</a:t>
            </a:r>
            <a:r>
              <a:rPr lang="pt-BR" sz="2400" spc="-10" dirty="0">
                <a:solidFill>
                  <a:schemeClr val="tx1"/>
                </a:solidFill>
                <a:cs typeface="Arial" panose="020B0604020202020204" pitchFamily="34" charset="0"/>
              </a:rPr>
              <a:t>e</a:t>
            </a:r>
            <a:r>
              <a:rPr lang="pt-BR" sz="2400" spc="-25" dirty="0">
                <a:solidFill>
                  <a:schemeClr val="tx1"/>
                </a:solidFill>
                <a:cs typeface="Arial" panose="020B0604020202020204" pitchFamily="34" charset="0"/>
              </a:rPr>
              <a:t>t</a:t>
            </a:r>
            <a:r>
              <a:rPr lang="pt-BR" sz="2400" dirty="0">
                <a:solidFill>
                  <a:schemeClr val="tx1"/>
                </a:solidFill>
                <a:cs typeface="Arial" panose="020B0604020202020204" pitchFamily="34" charset="0"/>
              </a:rPr>
              <a:t>o</a:t>
            </a:r>
            <a:r>
              <a:rPr lang="pt-BR" sz="2400" spc="-10" dirty="0">
                <a:solidFill>
                  <a:schemeClr val="tx1"/>
                </a:solidFill>
                <a:cs typeface="Arial" panose="020B0604020202020204" pitchFamily="34" charset="0"/>
              </a:rPr>
              <a:t> </a:t>
            </a:r>
            <a:r>
              <a:rPr lang="pt-BR" sz="2400" dirty="0">
                <a:solidFill>
                  <a:schemeClr val="tx1"/>
                </a:solidFill>
                <a:cs typeface="Arial" panose="020B0604020202020204" pitchFamily="34" charset="0"/>
              </a:rPr>
              <a:t>(m</a:t>
            </a:r>
            <a:r>
              <a:rPr lang="pt-BR" sz="2400" spc="5" dirty="0">
                <a:solidFill>
                  <a:schemeClr val="tx1"/>
                </a:solidFill>
                <a:cs typeface="Arial" panose="020B0604020202020204" pitchFamily="34" charset="0"/>
              </a:rPr>
              <a:t>e</a:t>
            </a:r>
            <a:r>
              <a:rPr lang="pt-BR" sz="2400" dirty="0">
                <a:solidFill>
                  <a:schemeClr val="tx1"/>
                </a:solidFill>
                <a:cs typeface="Arial" panose="020B0604020202020204" pitchFamily="34" charset="0"/>
              </a:rPr>
              <a:t>smo</a:t>
            </a:r>
            <a:r>
              <a:rPr lang="pt-BR" sz="2400" spc="-40" dirty="0">
                <a:solidFill>
                  <a:schemeClr val="tx1"/>
                </a:solidFill>
                <a:cs typeface="Arial" panose="020B0604020202020204" pitchFamily="34" charset="0"/>
              </a:rPr>
              <a:t> </a:t>
            </a:r>
            <a:r>
              <a:rPr lang="pt-BR" sz="2400" spc="-55" dirty="0">
                <a:solidFill>
                  <a:schemeClr val="tx1"/>
                </a:solidFill>
                <a:cs typeface="Arial" panose="020B0604020202020204" pitchFamily="34" charset="0"/>
              </a:rPr>
              <a:t>r</a:t>
            </a:r>
            <a:r>
              <a:rPr lang="pt-BR" sz="2400" dirty="0">
                <a:solidFill>
                  <a:schemeClr val="tx1"/>
                </a:solidFill>
                <a:cs typeface="Arial" panose="020B0604020202020204" pitchFamily="34" charset="0"/>
              </a:rPr>
              <a:t>amo</a:t>
            </a:r>
            <a:r>
              <a:rPr lang="pt-BR" sz="2400" spc="-20" dirty="0">
                <a:solidFill>
                  <a:schemeClr val="tx1"/>
                </a:solidFill>
                <a:cs typeface="Arial" panose="020B0604020202020204" pitchFamily="34" charset="0"/>
              </a:rPr>
              <a:t> </a:t>
            </a:r>
            <a:r>
              <a:rPr lang="pt-BR" sz="2400" dirty="0">
                <a:solidFill>
                  <a:schemeClr val="tx1"/>
                </a:solidFill>
                <a:cs typeface="Arial" panose="020B0604020202020204" pitchFamily="34" charset="0"/>
              </a:rPr>
              <a:t>de </a:t>
            </a:r>
            <a:r>
              <a:rPr lang="pt-BR" sz="2400" spc="-25" dirty="0">
                <a:solidFill>
                  <a:schemeClr val="tx1"/>
                </a:solidFill>
                <a:cs typeface="Arial" panose="020B0604020202020204" pitchFamily="34" charset="0"/>
              </a:rPr>
              <a:t>a</a:t>
            </a:r>
            <a:r>
              <a:rPr lang="pt-BR" sz="2400" dirty="0">
                <a:solidFill>
                  <a:schemeClr val="tx1"/>
                </a:solidFill>
                <a:cs typeface="Arial" panose="020B0604020202020204" pitchFamily="34" charset="0"/>
              </a:rPr>
              <a:t>ti</a:t>
            </a:r>
            <a:r>
              <a:rPr lang="pt-BR" sz="2400" spc="-5" dirty="0">
                <a:solidFill>
                  <a:schemeClr val="tx1"/>
                </a:solidFill>
                <a:cs typeface="Arial" panose="020B0604020202020204" pitchFamily="34" charset="0"/>
              </a:rPr>
              <a:t>v</a:t>
            </a:r>
            <a:r>
              <a:rPr lang="pt-BR" sz="2400" dirty="0">
                <a:solidFill>
                  <a:schemeClr val="tx1"/>
                </a:solidFill>
                <a:cs typeface="Arial" panose="020B0604020202020204" pitchFamily="34" charset="0"/>
              </a:rPr>
              <a:t>idade).</a:t>
            </a:r>
          </a:p>
          <a:p>
            <a:pPr marL="12700"/>
            <a:endParaRPr lang="pt-BR" sz="2400" dirty="0">
              <a:solidFill>
                <a:schemeClr val="tx1"/>
              </a:solidFill>
              <a:cs typeface="Arial" panose="020B0604020202020204" pitchFamily="34" charset="0"/>
            </a:endParaRPr>
          </a:p>
        </p:txBody>
      </p:sp>
    </p:spTree>
    <p:extLst>
      <p:ext uri="{BB962C8B-B14F-4D97-AF65-F5344CB8AC3E}">
        <p14:creationId xmlns="" xmlns:p14="http://schemas.microsoft.com/office/powerpoint/2010/main" val="1827645170"/>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DISPENSA DE LICITAÇÃO POR EMERGÊNCIA</a:t>
            </a:r>
            <a:endParaRPr lang="pt-BR" sz="3200" dirty="0">
              <a:solidFill>
                <a:srgbClr val="FFFF00"/>
              </a:solidFill>
              <a:latin typeface="Arial Black" panose="020B0A04020102020204" pitchFamily="34" charset="0"/>
            </a:endParaRPr>
          </a:p>
        </p:txBody>
      </p:sp>
      <p:graphicFrame>
        <p:nvGraphicFramePr>
          <p:cNvPr id="12" name="object 3">
            <a:extLst>
              <a:ext uri="{FF2B5EF4-FFF2-40B4-BE49-F238E27FC236}">
                <a16:creationId xmlns:a16="http://schemas.microsoft.com/office/drawing/2014/main" xmlns="" id="{98D44B13-4E12-44D0-9D6D-EABE8B8013D8}"/>
              </a:ext>
            </a:extLst>
          </p:cNvPr>
          <p:cNvGraphicFramePr>
            <a:graphicFrameLocks noGrp="1"/>
          </p:cNvGraphicFramePr>
          <p:nvPr>
            <p:extLst>
              <p:ext uri="{D42A27DB-BD31-4B8C-83A1-F6EECF244321}">
                <p14:modId xmlns="" xmlns:p14="http://schemas.microsoft.com/office/powerpoint/2010/main" val="449714505"/>
              </p:ext>
            </p:extLst>
          </p:nvPr>
        </p:nvGraphicFramePr>
        <p:xfrm>
          <a:off x="522065" y="2142745"/>
          <a:ext cx="11147869" cy="2572510"/>
        </p:xfrm>
        <a:graphic>
          <a:graphicData uri="http://schemas.openxmlformats.org/drawingml/2006/table">
            <a:tbl>
              <a:tblPr firstRow="1" bandRow="1">
                <a:tableStyleId>{2D5ABB26-0587-4C30-8999-92F81FD0307C}</a:tableStyleId>
              </a:tblPr>
              <a:tblGrid>
                <a:gridCol w="5524563">
                  <a:extLst>
                    <a:ext uri="{9D8B030D-6E8A-4147-A177-3AD203B41FA5}">
                      <a16:colId xmlns:a16="http://schemas.microsoft.com/office/drawing/2014/main" xmlns="" val="20000"/>
                    </a:ext>
                  </a:extLst>
                </a:gridCol>
                <a:gridCol w="5623306">
                  <a:extLst>
                    <a:ext uri="{9D8B030D-6E8A-4147-A177-3AD203B41FA5}">
                      <a16:colId xmlns:a16="http://schemas.microsoft.com/office/drawing/2014/main" xmlns="" val="20001"/>
                    </a:ext>
                  </a:extLst>
                </a:gridCol>
              </a:tblGrid>
              <a:tr h="346455">
                <a:tc>
                  <a:txBody>
                    <a:bodyPr/>
                    <a:lstStyle/>
                    <a:p>
                      <a:pPr marL="1129665">
                        <a:lnSpc>
                          <a:spcPct val="100000"/>
                        </a:lnSpc>
                      </a:pPr>
                      <a:r>
                        <a:rPr sz="2200" b="1" dirty="0">
                          <a:solidFill>
                            <a:srgbClr val="FFFFFF"/>
                          </a:solidFill>
                          <a:latin typeface="Calibri"/>
                          <a:cs typeface="Calibri"/>
                        </a:rPr>
                        <a:t>L</a:t>
                      </a:r>
                      <a:r>
                        <a:rPr sz="2200" b="1" spc="-10" dirty="0">
                          <a:solidFill>
                            <a:srgbClr val="FFFFFF"/>
                          </a:solidFill>
                          <a:latin typeface="Calibri"/>
                          <a:cs typeface="Calibri"/>
                        </a:rPr>
                        <a:t>e</a:t>
                      </a:r>
                      <a:r>
                        <a:rPr sz="2200" b="1" dirty="0">
                          <a:solidFill>
                            <a:srgbClr val="FFFFFF"/>
                          </a:solidFill>
                          <a:latin typeface="Calibri"/>
                          <a:cs typeface="Calibri"/>
                        </a:rPr>
                        <a:t>i</a:t>
                      </a:r>
                      <a:r>
                        <a:rPr sz="2200" b="1" spc="-5" dirty="0">
                          <a:solidFill>
                            <a:srgbClr val="FFFFFF"/>
                          </a:solidFill>
                          <a:latin typeface="Calibri"/>
                          <a:cs typeface="Calibri"/>
                        </a:rPr>
                        <a:t> </a:t>
                      </a:r>
                      <a:r>
                        <a:rPr sz="2200" b="1" spc="5" dirty="0">
                          <a:solidFill>
                            <a:srgbClr val="FFFFFF"/>
                          </a:solidFill>
                          <a:latin typeface="Calibri"/>
                          <a:cs typeface="Calibri"/>
                        </a:rPr>
                        <a:t>8</a:t>
                      </a:r>
                      <a:r>
                        <a:rPr sz="2200" b="1" dirty="0">
                          <a:solidFill>
                            <a:srgbClr val="FFFFFF"/>
                          </a:solidFill>
                          <a:latin typeface="Calibri"/>
                          <a:cs typeface="Calibri"/>
                        </a:rPr>
                        <a:t>.666</a:t>
                      </a:r>
                      <a:r>
                        <a:rPr sz="2200" b="1" spc="5" dirty="0">
                          <a:solidFill>
                            <a:srgbClr val="FFFFFF"/>
                          </a:solidFill>
                          <a:latin typeface="Calibri"/>
                          <a:cs typeface="Calibri"/>
                        </a:rPr>
                        <a:t>/</a:t>
                      </a:r>
                      <a:r>
                        <a:rPr sz="2200" b="1" dirty="0">
                          <a:solidFill>
                            <a:srgbClr val="FFFFFF"/>
                          </a:solidFill>
                          <a:latin typeface="Calibri"/>
                          <a:cs typeface="Calibri"/>
                        </a:rPr>
                        <a:t>1993</a:t>
                      </a:r>
                      <a:r>
                        <a:rPr sz="2200" b="1" spc="-15"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co</a:t>
                      </a:r>
                      <a:r>
                        <a:rPr sz="2200" b="1" dirty="0">
                          <a:solidFill>
                            <a:srgbClr val="FFFFFF"/>
                          </a:solidFill>
                          <a:latin typeface="Calibri"/>
                          <a:cs typeface="Calibri"/>
                        </a:rPr>
                        <a:t>mo</a:t>
                      </a:r>
                      <a:r>
                        <a:rPr sz="2200" b="1" spc="20" dirty="0">
                          <a:solidFill>
                            <a:srgbClr val="FFFFFF"/>
                          </a:solidFill>
                          <a:latin typeface="Calibri"/>
                          <a:cs typeface="Calibri"/>
                        </a:rPr>
                        <a:t> </a:t>
                      </a:r>
                      <a:r>
                        <a:rPr sz="2200" b="1" spc="-85" dirty="0">
                          <a:solidFill>
                            <a:srgbClr val="FFFFFF"/>
                          </a:solidFill>
                          <a:latin typeface="Calibri"/>
                          <a:cs typeface="Calibri"/>
                        </a:rPr>
                        <a:t>“</a:t>
                      </a:r>
                      <a:r>
                        <a:rPr sz="2200" b="1" dirty="0">
                          <a:solidFill>
                            <a:srgbClr val="FFFFFF"/>
                          </a:solidFill>
                          <a:latin typeface="Calibri"/>
                          <a:cs typeface="Calibri"/>
                        </a:rPr>
                        <a:t>e</a:t>
                      </a:r>
                      <a:r>
                        <a:rPr sz="2200" b="1" spc="-55" dirty="0">
                          <a:solidFill>
                            <a:srgbClr val="FFFFFF"/>
                          </a:solidFill>
                          <a:latin typeface="Calibri"/>
                          <a:cs typeface="Calibri"/>
                        </a:rPr>
                        <a:t>r</a:t>
                      </a:r>
                      <a:r>
                        <a:rPr sz="2200" b="1" dirty="0">
                          <a:solidFill>
                            <a:srgbClr val="FFFFFF"/>
                          </a:solidFill>
                          <a:latin typeface="Calibri"/>
                          <a:cs typeface="Calibri"/>
                        </a:rPr>
                        <a:t>a”)</a:t>
                      </a:r>
                      <a:endParaRPr sz="2200">
                        <a:latin typeface="Calibri"/>
                        <a:cs typeface="Calibri"/>
                      </a:endParaRPr>
                    </a:p>
                  </a:txBody>
                  <a:tcPr marL="0" marR="0" marT="0" marB="0">
                    <a:lnR w="12700">
                      <a:solidFill>
                        <a:srgbClr val="8496AF"/>
                      </a:solidFill>
                      <a:prstDash val="solid"/>
                    </a:lnR>
                    <a:solidFill>
                      <a:srgbClr val="C00000"/>
                    </a:solidFill>
                  </a:tcPr>
                </a:tc>
                <a:tc>
                  <a:txBody>
                    <a:bodyPr/>
                    <a:lstStyle/>
                    <a:p>
                      <a:pPr marL="659130">
                        <a:lnSpc>
                          <a:spcPct val="100000"/>
                        </a:lnSpc>
                      </a:pPr>
                      <a:r>
                        <a:rPr sz="2200" b="1" dirty="0">
                          <a:solidFill>
                            <a:srgbClr val="FFFFFF"/>
                          </a:solidFill>
                          <a:latin typeface="Calibri"/>
                          <a:cs typeface="Calibri"/>
                        </a:rPr>
                        <a:t>N</a:t>
                      </a:r>
                      <a:r>
                        <a:rPr sz="2200" b="1" spc="-20" dirty="0">
                          <a:solidFill>
                            <a:srgbClr val="FFFFFF"/>
                          </a:solidFill>
                          <a:latin typeface="Calibri"/>
                          <a:cs typeface="Calibri"/>
                        </a:rPr>
                        <a:t>o</a:t>
                      </a:r>
                      <a:r>
                        <a:rPr sz="2200" b="1" spc="-35" dirty="0">
                          <a:solidFill>
                            <a:srgbClr val="FFFFFF"/>
                          </a:solidFill>
                          <a:latin typeface="Calibri"/>
                          <a:cs typeface="Calibri"/>
                        </a:rPr>
                        <a:t>v</a:t>
                      </a:r>
                      <a:r>
                        <a:rPr sz="2200" b="1" dirty="0">
                          <a:solidFill>
                            <a:srgbClr val="FFFFFF"/>
                          </a:solidFill>
                          <a:latin typeface="Calibri"/>
                          <a:cs typeface="Calibri"/>
                        </a:rPr>
                        <a:t>a</a:t>
                      </a:r>
                      <a:r>
                        <a:rPr sz="2200" b="1" spc="10" dirty="0">
                          <a:solidFill>
                            <a:srgbClr val="FFFFFF"/>
                          </a:solidFill>
                          <a:latin typeface="Calibri"/>
                          <a:cs typeface="Calibri"/>
                        </a:rPr>
                        <a:t> </a:t>
                      </a:r>
                      <a:r>
                        <a:rPr sz="2200" b="1" dirty="0">
                          <a:solidFill>
                            <a:srgbClr val="FFFFFF"/>
                          </a:solidFill>
                          <a:latin typeface="Calibri"/>
                          <a:cs typeface="Calibri"/>
                        </a:rPr>
                        <a:t>L</a:t>
                      </a:r>
                      <a:r>
                        <a:rPr sz="2200" b="1" spc="-10" dirty="0">
                          <a:solidFill>
                            <a:srgbClr val="FFFFFF"/>
                          </a:solidFill>
                          <a:latin typeface="Calibri"/>
                          <a:cs typeface="Calibri"/>
                        </a:rPr>
                        <a:t>e</a:t>
                      </a:r>
                      <a:r>
                        <a:rPr sz="2200" b="1" dirty="0">
                          <a:solidFill>
                            <a:srgbClr val="FFFFFF"/>
                          </a:solidFill>
                          <a:latin typeface="Calibri"/>
                          <a:cs typeface="Calibri"/>
                        </a:rPr>
                        <a:t>i</a:t>
                      </a:r>
                      <a:r>
                        <a:rPr sz="2200" b="1" spc="15" dirty="0">
                          <a:solidFill>
                            <a:srgbClr val="FFFFFF"/>
                          </a:solidFill>
                          <a:latin typeface="Calibri"/>
                          <a:cs typeface="Calibri"/>
                        </a:rPr>
                        <a:t> </a:t>
                      </a:r>
                      <a:r>
                        <a:rPr sz="2200" b="1" dirty="0">
                          <a:solidFill>
                            <a:srgbClr val="FFFFFF"/>
                          </a:solidFill>
                          <a:latin typeface="Calibri"/>
                          <a:cs typeface="Calibri"/>
                        </a:rPr>
                        <a:t>de</a:t>
                      </a:r>
                      <a:r>
                        <a:rPr sz="2200" b="1" spc="-5" dirty="0">
                          <a:solidFill>
                            <a:srgbClr val="FFFFFF"/>
                          </a:solidFill>
                          <a:latin typeface="Calibri"/>
                          <a:cs typeface="Calibri"/>
                        </a:rPr>
                        <a:t> </a:t>
                      </a:r>
                      <a:r>
                        <a:rPr sz="2200" b="1" dirty="0">
                          <a:solidFill>
                            <a:srgbClr val="FFFFFF"/>
                          </a:solidFill>
                          <a:latin typeface="Calibri"/>
                          <a:cs typeface="Calibri"/>
                        </a:rPr>
                        <a:t>Lici</a:t>
                      </a:r>
                      <a:r>
                        <a:rPr sz="2200" b="1" spc="-35" dirty="0">
                          <a:solidFill>
                            <a:srgbClr val="FFFFFF"/>
                          </a:solidFill>
                          <a:latin typeface="Calibri"/>
                          <a:cs typeface="Calibri"/>
                        </a:rPr>
                        <a:t>t</a:t>
                      </a:r>
                      <a:r>
                        <a:rPr sz="2200" b="1" dirty="0">
                          <a:solidFill>
                            <a:srgbClr val="FFFFFF"/>
                          </a:solidFill>
                          <a:latin typeface="Calibri"/>
                          <a:cs typeface="Calibri"/>
                        </a:rPr>
                        <a:t>a</a:t>
                      </a:r>
                      <a:r>
                        <a:rPr sz="2200" b="1" spc="-15" dirty="0">
                          <a:solidFill>
                            <a:srgbClr val="FFFFFF"/>
                          </a:solidFill>
                          <a:latin typeface="Calibri"/>
                          <a:cs typeface="Calibri"/>
                        </a:rPr>
                        <a:t>ç</a:t>
                      </a:r>
                      <a:r>
                        <a:rPr sz="2200" b="1" spc="-10" dirty="0">
                          <a:solidFill>
                            <a:srgbClr val="FFFFFF"/>
                          </a:solidFill>
                          <a:latin typeface="Calibri"/>
                          <a:cs typeface="Calibri"/>
                        </a:rPr>
                        <a:t>õ</a:t>
                      </a:r>
                      <a:r>
                        <a:rPr sz="2200" b="1" dirty="0">
                          <a:solidFill>
                            <a:srgbClr val="FFFFFF"/>
                          </a:solidFill>
                          <a:latin typeface="Calibri"/>
                          <a:cs typeface="Calibri"/>
                        </a:rPr>
                        <a:t>es</a:t>
                      </a:r>
                      <a:r>
                        <a:rPr sz="2200" b="1" spc="25"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co</a:t>
                      </a:r>
                      <a:r>
                        <a:rPr sz="2200" b="1" dirty="0">
                          <a:solidFill>
                            <a:srgbClr val="FFFFFF"/>
                          </a:solidFill>
                          <a:latin typeface="Calibri"/>
                          <a:cs typeface="Calibri"/>
                        </a:rPr>
                        <a:t>mo</a:t>
                      </a:r>
                      <a:r>
                        <a:rPr sz="2200" b="1" spc="30" dirty="0">
                          <a:solidFill>
                            <a:srgbClr val="FFFFFF"/>
                          </a:solidFill>
                          <a:latin typeface="Calibri"/>
                          <a:cs typeface="Calibri"/>
                        </a:rPr>
                        <a:t> </a:t>
                      </a:r>
                      <a:r>
                        <a:rPr sz="2200" b="1" dirty="0">
                          <a:solidFill>
                            <a:srgbClr val="FFFFFF"/>
                          </a:solidFill>
                          <a:latin typeface="Calibri"/>
                          <a:cs typeface="Calibri"/>
                        </a:rPr>
                        <a:t>“fic</a:t>
                      </a:r>
                      <a:r>
                        <a:rPr sz="2200" b="1" spc="-10" dirty="0">
                          <a:solidFill>
                            <a:srgbClr val="FFFFFF"/>
                          </a:solidFill>
                          <a:latin typeface="Calibri"/>
                          <a:cs typeface="Calibri"/>
                        </a:rPr>
                        <a:t>o</a:t>
                      </a:r>
                      <a:r>
                        <a:rPr sz="2200" b="1" dirty="0">
                          <a:solidFill>
                            <a:srgbClr val="FFFFFF"/>
                          </a:solidFill>
                          <a:latin typeface="Calibri"/>
                          <a:cs typeface="Calibri"/>
                        </a:rPr>
                        <a:t>u”)</a:t>
                      </a:r>
                      <a:endParaRPr sz="2200">
                        <a:latin typeface="Calibri"/>
                        <a:cs typeface="Calibri"/>
                      </a:endParaRPr>
                    </a:p>
                  </a:txBody>
                  <a:tcPr marL="0" marR="0" marT="0" marB="0">
                    <a:lnL w="12700">
                      <a:solidFill>
                        <a:srgbClr val="8496AF"/>
                      </a:solidFill>
                      <a:prstDash val="solid"/>
                    </a:lnL>
                    <a:solidFill>
                      <a:srgbClr val="755DD9"/>
                    </a:solidFill>
                  </a:tcPr>
                </a:tc>
                <a:extLst>
                  <a:ext uri="{0D108BD9-81ED-4DB2-BD59-A6C34878D82A}">
                    <a16:rowId xmlns:a16="http://schemas.microsoft.com/office/drawing/2014/main" xmlns="" val="10000"/>
                  </a:ext>
                </a:extLst>
              </a:tr>
              <a:tr h="2226055">
                <a:tc>
                  <a:txBody>
                    <a:bodyPr/>
                    <a:lstStyle/>
                    <a:p>
                      <a:pPr marL="367030" indent="-287020">
                        <a:lnSpc>
                          <a:spcPct val="100000"/>
                        </a:lnSpc>
                        <a:buSzPct val="54545"/>
                        <a:buFont typeface="MS UI Gothic"/>
                        <a:buChar char="✓"/>
                        <a:tabLst>
                          <a:tab pos="367030" algn="l"/>
                          <a:tab pos="681990" algn="l"/>
                          <a:tab pos="1438275" algn="l"/>
                          <a:tab pos="2479040" algn="l"/>
                          <a:tab pos="2904490" algn="l"/>
                          <a:tab pos="3997325" algn="l"/>
                          <a:tab pos="4602480" algn="l"/>
                          <a:tab pos="5020310" algn="l"/>
                        </a:tabLst>
                      </a:pPr>
                      <a:r>
                        <a:rPr sz="2200" dirty="0">
                          <a:latin typeface="Calibri"/>
                          <a:cs typeface="Calibri"/>
                        </a:rPr>
                        <a:t>O	p</a:t>
                      </a:r>
                      <a:r>
                        <a:rPr sz="2200" spc="-50" dirty="0">
                          <a:latin typeface="Calibri"/>
                          <a:cs typeface="Calibri"/>
                        </a:rPr>
                        <a:t>r</a:t>
                      </a:r>
                      <a:r>
                        <a:rPr sz="2200" dirty="0">
                          <a:latin typeface="Calibri"/>
                          <a:cs typeface="Calibri"/>
                        </a:rPr>
                        <a:t>a</a:t>
                      </a:r>
                      <a:r>
                        <a:rPr sz="2200" spc="-50" dirty="0">
                          <a:latin typeface="Calibri"/>
                          <a:cs typeface="Calibri"/>
                        </a:rPr>
                        <a:t>z</a:t>
                      </a:r>
                      <a:r>
                        <a:rPr sz="2200" dirty="0">
                          <a:latin typeface="Calibri"/>
                          <a:cs typeface="Calibri"/>
                        </a:rPr>
                        <a:t>o	m</a:t>
                      </a:r>
                      <a:r>
                        <a:rPr sz="2200" spc="-30" dirty="0">
                          <a:latin typeface="Calibri"/>
                          <a:cs typeface="Calibri"/>
                        </a:rPr>
                        <a:t>á</a:t>
                      </a:r>
                      <a:r>
                        <a:rPr sz="2200" spc="5" dirty="0">
                          <a:latin typeface="Calibri"/>
                          <a:cs typeface="Calibri"/>
                        </a:rPr>
                        <a:t>x</a:t>
                      </a:r>
                      <a:r>
                        <a:rPr sz="2200" dirty="0">
                          <a:latin typeface="Calibri"/>
                          <a:cs typeface="Calibri"/>
                        </a:rPr>
                        <a:t>imo	</a:t>
                      </a:r>
                      <a:r>
                        <a:rPr sz="2200" spc="-5" dirty="0">
                          <a:latin typeface="Calibri"/>
                          <a:cs typeface="Calibri"/>
                        </a:rPr>
                        <a:t>d</a:t>
                      </a:r>
                      <a:r>
                        <a:rPr sz="2200" dirty="0">
                          <a:latin typeface="Calibri"/>
                          <a:cs typeface="Calibri"/>
                        </a:rPr>
                        <a:t>o	</a:t>
                      </a:r>
                      <a:r>
                        <a:rPr sz="2200" spc="-35" dirty="0">
                          <a:latin typeface="Calibri"/>
                          <a:cs typeface="Calibri"/>
                        </a:rPr>
                        <a:t>c</a:t>
                      </a:r>
                      <a:r>
                        <a:rPr sz="2200" dirty="0">
                          <a:latin typeface="Calibri"/>
                          <a:cs typeface="Calibri"/>
                        </a:rPr>
                        <a:t>o</a:t>
                      </a:r>
                      <a:r>
                        <a:rPr sz="2200" spc="-15" dirty="0">
                          <a:latin typeface="Calibri"/>
                          <a:cs typeface="Calibri"/>
                        </a:rPr>
                        <a:t>n</a:t>
                      </a:r>
                      <a:r>
                        <a:rPr sz="2200" dirty="0">
                          <a:latin typeface="Calibri"/>
                          <a:cs typeface="Calibri"/>
                        </a:rPr>
                        <a:t>t</a:t>
                      </a:r>
                      <a:r>
                        <a:rPr sz="2200" spc="-50" dirty="0">
                          <a:latin typeface="Calibri"/>
                          <a:cs typeface="Calibri"/>
                        </a:rPr>
                        <a:t>r</a:t>
                      </a:r>
                      <a:r>
                        <a:rPr sz="2200" spc="-25" dirty="0">
                          <a:latin typeface="Calibri"/>
                          <a:cs typeface="Calibri"/>
                        </a:rPr>
                        <a:t>a</a:t>
                      </a:r>
                      <a:r>
                        <a:rPr sz="2200" spc="-30" dirty="0">
                          <a:latin typeface="Calibri"/>
                          <a:cs typeface="Calibri"/>
                        </a:rPr>
                        <a:t>t</a:t>
                      </a:r>
                      <a:r>
                        <a:rPr sz="2200" dirty="0">
                          <a:latin typeface="Calibri"/>
                          <a:cs typeface="Calibri"/>
                        </a:rPr>
                        <a:t>o	se</a:t>
                      </a:r>
                      <a:r>
                        <a:rPr sz="2200" spc="-45" dirty="0">
                          <a:latin typeface="Calibri"/>
                          <a:cs typeface="Calibri"/>
                        </a:rPr>
                        <a:t>r</a:t>
                      </a:r>
                      <a:r>
                        <a:rPr sz="2200" dirty="0">
                          <a:latin typeface="Calibri"/>
                          <a:cs typeface="Calibri"/>
                        </a:rPr>
                        <a:t>á	</a:t>
                      </a:r>
                      <a:r>
                        <a:rPr sz="2200" spc="-5" dirty="0">
                          <a:latin typeface="Calibri"/>
                          <a:cs typeface="Calibri"/>
                        </a:rPr>
                        <a:t>d</a:t>
                      </a:r>
                      <a:r>
                        <a:rPr sz="2200" dirty="0">
                          <a:latin typeface="Calibri"/>
                          <a:cs typeface="Calibri"/>
                        </a:rPr>
                        <a:t>e	</a:t>
                      </a:r>
                      <a:r>
                        <a:rPr sz="2200" b="1" dirty="0">
                          <a:latin typeface="Calibri"/>
                          <a:cs typeface="Calibri"/>
                        </a:rPr>
                        <a:t>180</a:t>
                      </a:r>
                      <a:endParaRPr sz="2200">
                        <a:latin typeface="Calibri"/>
                        <a:cs typeface="Calibri"/>
                      </a:endParaRPr>
                    </a:p>
                    <a:p>
                      <a:pPr marL="367030">
                        <a:lnSpc>
                          <a:spcPct val="100000"/>
                        </a:lnSpc>
                      </a:pPr>
                      <a:r>
                        <a:rPr sz="2200" b="1" dirty="0">
                          <a:latin typeface="Calibri"/>
                          <a:cs typeface="Calibri"/>
                        </a:rPr>
                        <a:t>di</a:t>
                      </a:r>
                      <a:r>
                        <a:rPr sz="2200" b="1" spc="-10" dirty="0">
                          <a:latin typeface="Calibri"/>
                          <a:cs typeface="Calibri"/>
                        </a:rPr>
                        <a:t>a</a:t>
                      </a:r>
                      <a:r>
                        <a:rPr sz="2200" b="1" dirty="0">
                          <a:latin typeface="Calibri"/>
                          <a:cs typeface="Calibri"/>
                        </a:rPr>
                        <a:t>s</a:t>
                      </a:r>
                      <a:r>
                        <a:rPr sz="2200" b="1" spc="5" dirty="0">
                          <a:latin typeface="Calibri"/>
                          <a:cs typeface="Calibri"/>
                        </a:rPr>
                        <a:t> </a:t>
                      </a:r>
                      <a:r>
                        <a:rPr sz="2200" dirty="0">
                          <a:latin typeface="Calibri"/>
                          <a:cs typeface="Calibri"/>
                        </a:rPr>
                        <a:t>(ar</a:t>
                      </a:r>
                      <a:r>
                        <a:rPr sz="2200" spc="-5" dirty="0">
                          <a:latin typeface="Calibri"/>
                          <a:cs typeface="Calibri"/>
                        </a:rPr>
                        <a:t>t</a:t>
                      </a:r>
                      <a:r>
                        <a:rPr sz="2200" dirty="0">
                          <a:latin typeface="Calibri"/>
                          <a:cs typeface="Calibri"/>
                        </a:rPr>
                        <a:t>.</a:t>
                      </a:r>
                      <a:r>
                        <a:rPr sz="2200" spc="-10" dirty="0">
                          <a:latin typeface="Calibri"/>
                          <a:cs typeface="Calibri"/>
                        </a:rPr>
                        <a:t> </a:t>
                      </a:r>
                      <a:r>
                        <a:rPr sz="2200" dirty="0">
                          <a:latin typeface="Calibri"/>
                          <a:cs typeface="Calibri"/>
                        </a:rPr>
                        <a:t>24,</a:t>
                      </a:r>
                      <a:r>
                        <a:rPr sz="2200" spc="-5" dirty="0">
                          <a:latin typeface="Calibri"/>
                          <a:cs typeface="Calibri"/>
                        </a:rPr>
                        <a:t> </a:t>
                      </a:r>
                      <a:r>
                        <a:rPr sz="2200" dirty="0">
                          <a:latin typeface="Calibri"/>
                          <a:cs typeface="Calibri"/>
                        </a:rPr>
                        <a:t>IV</a:t>
                      </a:r>
                      <a:r>
                        <a:rPr sz="2200" spc="-10" dirty="0">
                          <a:latin typeface="Calibri"/>
                          <a:cs typeface="Calibri"/>
                        </a:rPr>
                        <a:t>)</a:t>
                      </a:r>
                      <a:r>
                        <a:rPr sz="2200" dirty="0">
                          <a:latin typeface="Calibri"/>
                          <a:cs typeface="Calibri"/>
                        </a:rPr>
                        <a:t>.</a:t>
                      </a:r>
                      <a:endParaRPr sz="2200">
                        <a:latin typeface="Calibri"/>
                        <a:cs typeface="Calibri"/>
                      </a:endParaRPr>
                    </a:p>
                  </a:txBody>
                  <a:tcPr marL="0" marR="0" marT="0" marB="0">
                    <a:lnR w="12700">
                      <a:solidFill>
                        <a:srgbClr val="8496AF"/>
                      </a:solidFill>
                      <a:prstDash val="solid"/>
                    </a:lnR>
                    <a:solidFill>
                      <a:srgbClr val="FFE6CD"/>
                    </a:solidFill>
                  </a:tcPr>
                </a:tc>
                <a:tc>
                  <a:txBody>
                    <a:bodyPr/>
                    <a:lstStyle/>
                    <a:p>
                      <a:pPr marL="361315" indent="-287020">
                        <a:lnSpc>
                          <a:spcPct val="100000"/>
                        </a:lnSpc>
                        <a:buSzPct val="54545"/>
                        <a:buFont typeface="MS UI Gothic"/>
                        <a:buChar char="✓"/>
                        <a:tabLst>
                          <a:tab pos="360680" algn="l"/>
                        </a:tabLst>
                      </a:pPr>
                      <a:r>
                        <a:rPr sz="2200" dirty="0">
                          <a:latin typeface="Calibri"/>
                          <a:cs typeface="Calibri"/>
                        </a:rPr>
                        <a:t>O</a:t>
                      </a:r>
                      <a:r>
                        <a:rPr sz="2200" spc="100" dirty="0">
                          <a:latin typeface="Calibri"/>
                          <a:cs typeface="Calibri"/>
                        </a:rPr>
                        <a:t> </a:t>
                      </a:r>
                      <a:r>
                        <a:rPr sz="2200" dirty="0">
                          <a:latin typeface="Calibri"/>
                          <a:cs typeface="Calibri"/>
                        </a:rPr>
                        <a:t>p</a:t>
                      </a:r>
                      <a:r>
                        <a:rPr sz="2200" spc="-50" dirty="0">
                          <a:latin typeface="Calibri"/>
                          <a:cs typeface="Calibri"/>
                        </a:rPr>
                        <a:t>r</a:t>
                      </a:r>
                      <a:r>
                        <a:rPr sz="2200" dirty="0">
                          <a:latin typeface="Calibri"/>
                          <a:cs typeface="Calibri"/>
                        </a:rPr>
                        <a:t>a</a:t>
                      </a:r>
                      <a:r>
                        <a:rPr sz="2200" spc="-50" dirty="0">
                          <a:latin typeface="Calibri"/>
                          <a:cs typeface="Calibri"/>
                        </a:rPr>
                        <a:t>z</a:t>
                      </a:r>
                      <a:r>
                        <a:rPr sz="2200" dirty="0">
                          <a:latin typeface="Calibri"/>
                          <a:cs typeface="Calibri"/>
                        </a:rPr>
                        <a:t>o</a:t>
                      </a:r>
                      <a:r>
                        <a:rPr sz="2200" spc="114" dirty="0">
                          <a:latin typeface="Calibri"/>
                          <a:cs typeface="Calibri"/>
                        </a:rPr>
                        <a:t> </a:t>
                      </a:r>
                      <a:r>
                        <a:rPr sz="2200" dirty="0">
                          <a:latin typeface="Calibri"/>
                          <a:cs typeface="Calibri"/>
                        </a:rPr>
                        <a:t>m</a:t>
                      </a:r>
                      <a:r>
                        <a:rPr sz="2200" spc="-30" dirty="0">
                          <a:latin typeface="Calibri"/>
                          <a:cs typeface="Calibri"/>
                        </a:rPr>
                        <a:t>á</a:t>
                      </a:r>
                      <a:r>
                        <a:rPr sz="2200" dirty="0">
                          <a:latin typeface="Calibri"/>
                          <a:cs typeface="Calibri"/>
                        </a:rPr>
                        <a:t>ximo</a:t>
                      </a:r>
                      <a:r>
                        <a:rPr sz="2200" spc="110" dirty="0">
                          <a:latin typeface="Calibri"/>
                          <a:cs typeface="Calibri"/>
                        </a:rPr>
                        <a:t> </a:t>
                      </a:r>
                      <a:r>
                        <a:rPr sz="2200" spc="-5" dirty="0">
                          <a:latin typeface="Calibri"/>
                          <a:cs typeface="Calibri"/>
                        </a:rPr>
                        <a:t>d</a:t>
                      </a:r>
                      <a:r>
                        <a:rPr sz="2200" dirty="0">
                          <a:latin typeface="Calibri"/>
                          <a:cs typeface="Calibri"/>
                        </a:rPr>
                        <a:t>o</a:t>
                      </a:r>
                      <a:r>
                        <a:rPr sz="2200" spc="105" dirty="0">
                          <a:latin typeface="Calibri"/>
                          <a:cs typeface="Calibri"/>
                        </a:rPr>
                        <a:t> </a:t>
                      </a:r>
                      <a:r>
                        <a:rPr sz="2200" spc="-35" dirty="0">
                          <a:latin typeface="Calibri"/>
                          <a:cs typeface="Calibri"/>
                        </a:rPr>
                        <a:t>c</a:t>
                      </a:r>
                      <a:r>
                        <a:rPr sz="2200" dirty="0">
                          <a:latin typeface="Calibri"/>
                          <a:cs typeface="Calibri"/>
                        </a:rPr>
                        <a:t>o</a:t>
                      </a:r>
                      <a:r>
                        <a:rPr sz="2200" spc="-15" dirty="0">
                          <a:latin typeface="Calibri"/>
                          <a:cs typeface="Calibri"/>
                        </a:rPr>
                        <a:t>n</a:t>
                      </a:r>
                      <a:r>
                        <a:rPr sz="2200" dirty="0">
                          <a:latin typeface="Calibri"/>
                          <a:cs typeface="Calibri"/>
                        </a:rPr>
                        <a:t>t</a:t>
                      </a:r>
                      <a:r>
                        <a:rPr sz="2200" spc="-55" dirty="0">
                          <a:latin typeface="Calibri"/>
                          <a:cs typeface="Calibri"/>
                        </a:rPr>
                        <a:t>r</a:t>
                      </a:r>
                      <a:r>
                        <a:rPr sz="2200" spc="-10" dirty="0">
                          <a:latin typeface="Calibri"/>
                          <a:cs typeface="Calibri"/>
                        </a:rPr>
                        <a:t>a</a:t>
                      </a:r>
                      <a:r>
                        <a:rPr sz="2200" spc="-30" dirty="0">
                          <a:latin typeface="Calibri"/>
                          <a:cs typeface="Calibri"/>
                        </a:rPr>
                        <a:t>t</a:t>
                      </a:r>
                      <a:r>
                        <a:rPr sz="2200" dirty="0">
                          <a:latin typeface="Calibri"/>
                          <a:cs typeface="Calibri"/>
                        </a:rPr>
                        <a:t>o</a:t>
                      </a:r>
                      <a:r>
                        <a:rPr sz="2200" spc="110" dirty="0">
                          <a:latin typeface="Calibri"/>
                          <a:cs typeface="Calibri"/>
                        </a:rPr>
                        <a:t> </a:t>
                      </a:r>
                      <a:r>
                        <a:rPr sz="2200" b="1" dirty="0">
                          <a:latin typeface="Calibri"/>
                          <a:cs typeface="Calibri"/>
                        </a:rPr>
                        <a:t>s</a:t>
                      </a:r>
                      <a:r>
                        <a:rPr sz="2200" b="1" spc="5" dirty="0">
                          <a:latin typeface="Calibri"/>
                          <a:cs typeface="Calibri"/>
                        </a:rPr>
                        <a:t>e</a:t>
                      </a:r>
                      <a:r>
                        <a:rPr sz="2200" b="1" spc="-40" dirty="0">
                          <a:latin typeface="Calibri"/>
                          <a:cs typeface="Calibri"/>
                        </a:rPr>
                        <a:t>r</a:t>
                      </a:r>
                      <a:r>
                        <a:rPr sz="2200" b="1" dirty="0">
                          <a:latin typeface="Calibri"/>
                          <a:cs typeface="Calibri"/>
                        </a:rPr>
                        <a:t>á</a:t>
                      </a:r>
                      <a:r>
                        <a:rPr sz="2200" b="1" spc="100" dirty="0">
                          <a:latin typeface="Calibri"/>
                          <a:cs typeface="Calibri"/>
                        </a:rPr>
                        <a:t> </a:t>
                      </a:r>
                      <a:r>
                        <a:rPr sz="2200" b="1" spc="5" dirty="0">
                          <a:latin typeface="Calibri"/>
                          <a:cs typeface="Calibri"/>
                        </a:rPr>
                        <a:t>d</a:t>
                      </a:r>
                      <a:r>
                        <a:rPr sz="2200" b="1" dirty="0">
                          <a:latin typeface="Calibri"/>
                          <a:cs typeface="Calibri"/>
                        </a:rPr>
                        <a:t>e</a:t>
                      </a:r>
                      <a:r>
                        <a:rPr sz="2200" b="1" spc="100" dirty="0">
                          <a:latin typeface="Calibri"/>
                          <a:cs typeface="Calibri"/>
                        </a:rPr>
                        <a:t> </a:t>
                      </a:r>
                      <a:r>
                        <a:rPr sz="2200" b="1" spc="5" dirty="0">
                          <a:latin typeface="Calibri"/>
                          <a:cs typeface="Calibri"/>
                        </a:rPr>
                        <a:t>u</a:t>
                      </a:r>
                      <a:r>
                        <a:rPr sz="2200" b="1" dirty="0">
                          <a:latin typeface="Calibri"/>
                          <a:cs typeface="Calibri"/>
                        </a:rPr>
                        <a:t>m</a:t>
                      </a:r>
                      <a:r>
                        <a:rPr sz="2200" b="1" spc="100" dirty="0">
                          <a:latin typeface="Calibri"/>
                          <a:cs typeface="Calibri"/>
                        </a:rPr>
                        <a:t> </a:t>
                      </a:r>
                      <a:r>
                        <a:rPr sz="2200" b="1" dirty="0">
                          <a:latin typeface="Calibri"/>
                          <a:cs typeface="Calibri"/>
                        </a:rPr>
                        <a:t>ano</a:t>
                      </a:r>
                      <a:endParaRPr sz="2200" dirty="0">
                        <a:latin typeface="Calibri"/>
                        <a:cs typeface="Calibri"/>
                      </a:endParaRPr>
                    </a:p>
                    <a:p>
                      <a:pPr marL="361315">
                        <a:lnSpc>
                          <a:spcPct val="100000"/>
                        </a:lnSpc>
                      </a:pPr>
                      <a:r>
                        <a:rPr sz="2200" dirty="0">
                          <a:latin typeface="Calibri"/>
                          <a:cs typeface="Calibri"/>
                        </a:rPr>
                        <a:t>(ar</a:t>
                      </a:r>
                      <a:r>
                        <a:rPr sz="2200" spc="-5" dirty="0">
                          <a:latin typeface="Calibri"/>
                          <a:cs typeface="Calibri"/>
                        </a:rPr>
                        <a:t>t</a:t>
                      </a:r>
                      <a:r>
                        <a:rPr sz="2200" dirty="0">
                          <a:latin typeface="Calibri"/>
                          <a:cs typeface="Calibri"/>
                        </a:rPr>
                        <a:t>.</a:t>
                      </a:r>
                      <a:r>
                        <a:rPr sz="2200" spc="-10" dirty="0">
                          <a:latin typeface="Calibri"/>
                          <a:cs typeface="Calibri"/>
                        </a:rPr>
                        <a:t> </a:t>
                      </a:r>
                      <a:r>
                        <a:rPr sz="2200" dirty="0">
                          <a:latin typeface="Calibri"/>
                          <a:cs typeface="Calibri"/>
                        </a:rPr>
                        <a:t>75,</a:t>
                      </a:r>
                      <a:r>
                        <a:rPr sz="2200" spc="-5" dirty="0">
                          <a:latin typeface="Calibri"/>
                          <a:cs typeface="Calibri"/>
                        </a:rPr>
                        <a:t> </a:t>
                      </a:r>
                      <a:r>
                        <a:rPr sz="2200" dirty="0">
                          <a:latin typeface="Calibri"/>
                          <a:cs typeface="Calibri"/>
                        </a:rPr>
                        <a:t>VIII</a:t>
                      </a:r>
                      <a:r>
                        <a:rPr sz="2200" spc="-10" dirty="0">
                          <a:latin typeface="Calibri"/>
                          <a:cs typeface="Calibri"/>
                        </a:rPr>
                        <a:t>)</a:t>
                      </a:r>
                      <a:r>
                        <a:rPr sz="2200" dirty="0">
                          <a:latin typeface="Calibri"/>
                          <a:cs typeface="Calibri"/>
                        </a:rPr>
                        <a:t>.</a:t>
                      </a:r>
                    </a:p>
                    <a:p>
                      <a:pPr>
                        <a:lnSpc>
                          <a:spcPts val="800"/>
                        </a:lnSpc>
                        <a:spcBef>
                          <a:spcPts val="4"/>
                        </a:spcBef>
                      </a:pPr>
                      <a:endParaRPr sz="800" dirty="0"/>
                    </a:p>
                    <a:p>
                      <a:pPr marL="361315" marR="74295" indent="-287020">
                        <a:lnSpc>
                          <a:spcPct val="100000"/>
                        </a:lnSpc>
                        <a:buSzPct val="54545"/>
                        <a:buFont typeface="MS UI Gothic"/>
                        <a:buChar char="✓"/>
                        <a:tabLst>
                          <a:tab pos="360680" algn="l"/>
                          <a:tab pos="1031875" algn="l"/>
                          <a:tab pos="1821180" algn="l"/>
                          <a:tab pos="3645535" algn="l"/>
                          <a:tab pos="4140835" algn="l"/>
                          <a:tab pos="5337175" algn="l"/>
                        </a:tabLst>
                      </a:pPr>
                      <a:r>
                        <a:rPr sz="2200" dirty="0">
                          <a:latin typeface="Calibri"/>
                          <a:cs typeface="Calibri"/>
                        </a:rPr>
                        <a:t>Não	pode	</a:t>
                      </a:r>
                      <a:r>
                        <a:rPr sz="2200" b="1" spc="-15" dirty="0">
                          <a:latin typeface="Calibri"/>
                          <a:cs typeface="Calibri"/>
                        </a:rPr>
                        <a:t>r</a:t>
                      </a:r>
                      <a:r>
                        <a:rPr sz="2200" b="1" dirty="0">
                          <a:latin typeface="Calibri"/>
                          <a:cs typeface="Calibri"/>
                        </a:rPr>
                        <a:t>eco</a:t>
                      </a:r>
                      <a:r>
                        <a:rPr sz="2200" b="1" spc="-20" dirty="0">
                          <a:latin typeface="Calibri"/>
                          <a:cs typeface="Calibri"/>
                        </a:rPr>
                        <a:t>n</a:t>
                      </a:r>
                      <a:r>
                        <a:rPr sz="2200" b="1" dirty="0">
                          <a:latin typeface="Calibri"/>
                          <a:cs typeface="Calibri"/>
                        </a:rPr>
                        <a:t>t</a:t>
                      </a:r>
                      <a:r>
                        <a:rPr sz="2200" b="1" spc="-45" dirty="0">
                          <a:latin typeface="Calibri"/>
                          <a:cs typeface="Calibri"/>
                        </a:rPr>
                        <a:t>r</a:t>
                      </a:r>
                      <a:r>
                        <a:rPr sz="2200" b="1" spc="-20" dirty="0">
                          <a:latin typeface="Calibri"/>
                          <a:cs typeface="Calibri"/>
                        </a:rPr>
                        <a:t>a</a:t>
                      </a:r>
                      <a:r>
                        <a:rPr sz="2200" b="1" spc="-30" dirty="0">
                          <a:latin typeface="Calibri"/>
                          <a:cs typeface="Calibri"/>
                        </a:rPr>
                        <a:t>t</a:t>
                      </a:r>
                      <a:r>
                        <a:rPr sz="2200" b="1" dirty="0">
                          <a:latin typeface="Calibri"/>
                          <a:cs typeface="Calibri"/>
                        </a:rPr>
                        <a:t>aç</a:t>
                      </a:r>
                      <a:r>
                        <a:rPr sz="2200" b="1" spc="5" dirty="0">
                          <a:latin typeface="Calibri"/>
                          <a:cs typeface="Calibri"/>
                        </a:rPr>
                        <a:t>ã</a:t>
                      </a:r>
                      <a:r>
                        <a:rPr sz="2200" b="1" dirty="0">
                          <a:latin typeface="Calibri"/>
                          <a:cs typeface="Calibri"/>
                        </a:rPr>
                        <a:t>o	</a:t>
                      </a:r>
                      <a:r>
                        <a:rPr sz="2200" spc="-5" dirty="0">
                          <a:latin typeface="Calibri"/>
                          <a:cs typeface="Calibri"/>
                        </a:rPr>
                        <a:t>d</a:t>
                      </a:r>
                      <a:r>
                        <a:rPr sz="2200" dirty="0">
                          <a:latin typeface="Calibri"/>
                          <a:cs typeface="Calibri"/>
                        </a:rPr>
                        <a:t>e	</a:t>
                      </a:r>
                      <a:r>
                        <a:rPr sz="2200" spc="5" dirty="0">
                          <a:latin typeface="Calibri"/>
                          <a:cs typeface="Calibri"/>
                        </a:rPr>
                        <a:t>e</a:t>
                      </a:r>
                      <a:r>
                        <a:rPr sz="2200" dirty="0">
                          <a:latin typeface="Calibri"/>
                          <a:cs typeface="Calibri"/>
                        </a:rPr>
                        <a:t>mp</a:t>
                      </a:r>
                      <a:r>
                        <a:rPr sz="2200" spc="-30" dirty="0">
                          <a:latin typeface="Calibri"/>
                          <a:cs typeface="Calibri"/>
                        </a:rPr>
                        <a:t>r</a:t>
                      </a:r>
                      <a:r>
                        <a:rPr sz="2200" dirty="0">
                          <a:latin typeface="Calibri"/>
                          <a:cs typeface="Calibri"/>
                        </a:rPr>
                        <a:t>e</a:t>
                      </a:r>
                      <a:r>
                        <a:rPr sz="2200" spc="10" dirty="0">
                          <a:latin typeface="Calibri"/>
                          <a:cs typeface="Calibri"/>
                        </a:rPr>
                        <a:t>s</a:t>
                      </a:r>
                      <a:r>
                        <a:rPr sz="2200" dirty="0">
                          <a:latin typeface="Calibri"/>
                          <a:cs typeface="Calibri"/>
                        </a:rPr>
                        <a:t>a	</a:t>
                      </a:r>
                      <a:r>
                        <a:rPr sz="2200" spc="-10" dirty="0">
                          <a:latin typeface="Calibri"/>
                          <a:cs typeface="Calibri"/>
                        </a:rPr>
                        <a:t>já </a:t>
                      </a:r>
                      <a:r>
                        <a:rPr sz="2200" spc="-30" dirty="0">
                          <a:latin typeface="Calibri"/>
                          <a:cs typeface="Calibri"/>
                        </a:rPr>
                        <a:t>c</a:t>
                      </a:r>
                      <a:r>
                        <a:rPr sz="2200" dirty="0">
                          <a:latin typeface="Calibri"/>
                          <a:cs typeface="Calibri"/>
                        </a:rPr>
                        <a:t>o</a:t>
                      </a:r>
                      <a:r>
                        <a:rPr sz="2200" spc="-25" dirty="0">
                          <a:latin typeface="Calibri"/>
                          <a:cs typeface="Calibri"/>
                        </a:rPr>
                        <a:t>n</a:t>
                      </a:r>
                      <a:r>
                        <a:rPr sz="2200" dirty="0">
                          <a:latin typeface="Calibri"/>
                          <a:cs typeface="Calibri"/>
                        </a:rPr>
                        <a:t>t</a:t>
                      </a:r>
                      <a:r>
                        <a:rPr sz="2200" spc="-50" dirty="0">
                          <a:latin typeface="Calibri"/>
                          <a:cs typeface="Calibri"/>
                        </a:rPr>
                        <a:t>r</a:t>
                      </a:r>
                      <a:r>
                        <a:rPr sz="2200" spc="-20" dirty="0">
                          <a:latin typeface="Calibri"/>
                          <a:cs typeface="Calibri"/>
                        </a:rPr>
                        <a:t>a</a:t>
                      </a:r>
                      <a:r>
                        <a:rPr sz="2200" spc="-30" dirty="0">
                          <a:latin typeface="Calibri"/>
                          <a:cs typeface="Calibri"/>
                        </a:rPr>
                        <a:t>t</a:t>
                      </a:r>
                      <a:r>
                        <a:rPr sz="2200" dirty="0">
                          <a:latin typeface="Calibri"/>
                          <a:cs typeface="Calibri"/>
                        </a:rPr>
                        <a:t>ada</a:t>
                      </a:r>
                      <a:r>
                        <a:rPr sz="2200" spc="5" dirty="0">
                          <a:latin typeface="Calibri"/>
                          <a:cs typeface="Calibri"/>
                        </a:rPr>
                        <a:t> </a:t>
                      </a:r>
                      <a:r>
                        <a:rPr sz="2200" spc="-30" dirty="0">
                          <a:latin typeface="Calibri"/>
                          <a:cs typeface="Calibri"/>
                        </a:rPr>
                        <a:t>c</a:t>
                      </a:r>
                      <a:r>
                        <a:rPr sz="2200" dirty="0">
                          <a:latin typeface="Calibri"/>
                          <a:cs typeface="Calibri"/>
                        </a:rPr>
                        <a:t>om</a:t>
                      </a:r>
                      <a:r>
                        <a:rPr sz="2200" spc="15" dirty="0">
                          <a:latin typeface="Calibri"/>
                          <a:cs typeface="Calibri"/>
                        </a:rPr>
                        <a:t> </a:t>
                      </a:r>
                      <a:r>
                        <a:rPr sz="2200" dirty="0">
                          <a:latin typeface="Calibri"/>
                          <a:cs typeface="Calibri"/>
                        </a:rPr>
                        <a:t>ba</a:t>
                      </a:r>
                      <a:r>
                        <a:rPr sz="2200" spc="5" dirty="0">
                          <a:latin typeface="Calibri"/>
                          <a:cs typeface="Calibri"/>
                        </a:rPr>
                        <a:t>s</a:t>
                      </a:r>
                      <a:r>
                        <a:rPr sz="2200" dirty="0">
                          <a:latin typeface="Calibri"/>
                          <a:cs typeface="Calibri"/>
                        </a:rPr>
                        <a:t>e</a:t>
                      </a:r>
                      <a:r>
                        <a:rPr sz="2200" spc="5" dirty="0">
                          <a:latin typeface="Calibri"/>
                          <a:cs typeface="Calibri"/>
                        </a:rPr>
                        <a:t> </a:t>
                      </a:r>
                      <a:r>
                        <a:rPr sz="2200" dirty="0">
                          <a:latin typeface="Calibri"/>
                          <a:cs typeface="Calibri"/>
                        </a:rPr>
                        <a:t>nes</a:t>
                      </a:r>
                      <a:r>
                        <a:rPr sz="2200" spc="5" dirty="0">
                          <a:latin typeface="Calibri"/>
                          <a:cs typeface="Calibri"/>
                        </a:rPr>
                        <a:t>s</a:t>
                      </a:r>
                      <a:r>
                        <a:rPr sz="2200" dirty="0">
                          <a:latin typeface="Calibri"/>
                          <a:cs typeface="Calibri"/>
                        </a:rPr>
                        <a:t>e</a:t>
                      </a:r>
                      <a:r>
                        <a:rPr sz="2200" spc="10" dirty="0">
                          <a:latin typeface="Calibri"/>
                          <a:cs typeface="Calibri"/>
                        </a:rPr>
                        <a:t> </a:t>
                      </a:r>
                      <a:r>
                        <a:rPr sz="2200" dirty="0">
                          <a:latin typeface="Calibri"/>
                          <a:cs typeface="Calibri"/>
                        </a:rPr>
                        <a:t>disp</a:t>
                      </a:r>
                      <a:r>
                        <a:rPr sz="2200" spc="5" dirty="0">
                          <a:latin typeface="Calibri"/>
                          <a:cs typeface="Calibri"/>
                        </a:rPr>
                        <a:t>o</a:t>
                      </a:r>
                      <a:r>
                        <a:rPr sz="2200" dirty="0">
                          <a:latin typeface="Calibri"/>
                          <a:cs typeface="Calibri"/>
                        </a:rPr>
                        <a:t>siti</a:t>
                      </a:r>
                      <a:r>
                        <a:rPr sz="2200" spc="-20" dirty="0">
                          <a:latin typeface="Calibri"/>
                          <a:cs typeface="Calibri"/>
                        </a:rPr>
                        <a:t>v</a:t>
                      </a:r>
                      <a:r>
                        <a:rPr sz="2200" spc="5" dirty="0">
                          <a:latin typeface="Calibri"/>
                          <a:cs typeface="Calibri"/>
                        </a:rPr>
                        <a:t>o</a:t>
                      </a:r>
                      <a:r>
                        <a:rPr sz="2200" dirty="0">
                          <a:latin typeface="Calibri"/>
                          <a:cs typeface="Calibri"/>
                        </a:rPr>
                        <a:t>.</a:t>
                      </a:r>
                    </a:p>
                    <a:p>
                      <a:pPr>
                        <a:lnSpc>
                          <a:spcPts val="750"/>
                        </a:lnSpc>
                        <a:spcBef>
                          <a:spcPts val="45"/>
                        </a:spcBef>
                        <a:buFont typeface="MS UI Gothic"/>
                        <a:buChar char="✓"/>
                      </a:pPr>
                      <a:endParaRPr sz="750" dirty="0"/>
                    </a:p>
                    <a:p>
                      <a:pPr marL="361315" marR="75565" indent="-287020">
                        <a:lnSpc>
                          <a:spcPct val="100000"/>
                        </a:lnSpc>
                        <a:buSzPct val="54545"/>
                        <a:buFont typeface="MS UI Gothic"/>
                        <a:buChar char="✓"/>
                        <a:tabLst>
                          <a:tab pos="360680" algn="l"/>
                        </a:tabLst>
                      </a:pPr>
                      <a:r>
                        <a:rPr sz="2200" spc="5" dirty="0">
                          <a:latin typeface="Calibri"/>
                          <a:cs typeface="Calibri"/>
                        </a:rPr>
                        <a:t>D</a:t>
                      </a:r>
                      <a:r>
                        <a:rPr sz="2200" dirty="0">
                          <a:latin typeface="Calibri"/>
                          <a:cs typeface="Calibri"/>
                        </a:rPr>
                        <a:t>ispensa</a:t>
                      </a:r>
                      <a:r>
                        <a:rPr sz="2200" spc="145" dirty="0">
                          <a:latin typeface="Calibri"/>
                          <a:cs typeface="Calibri"/>
                        </a:rPr>
                        <a:t> </a:t>
                      </a:r>
                      <a:r>
                        <a:rPr sz="2200" spc="5" dirty="0">
                          <a:latin typeface="Calibri"/>
                          <a:cs typeface="Calibri"/>
                        </a:rPr>
                        <a:t>“</a:t>
                      </a:r>
                      <a:r>
                        <a:rPr sz="2200" b="1" spc="-10" dirty="0">
                          <a:latin typeface="Calibri"/>
                          <a:cs typeface="Calibri"/>
                        </a:rPr>
                        <a:t>m</a:t>
                      </a:r>
                      <a:r>
                        <a:rPr sz="2200" b="1" dirty="0">
                          <a:latin typeface="Calibri"/>
                          <a:cs typeface="Calibri"/>
                        </a:rPr>
                        <a:t>a</a:t>
                      </a:r>
                      <a:r>
                        <a:rPr sz="2200" b="1" spc="-35" dirty="0">
                          <a:latin typeface="Calibri"/>
                          <a:cs typeface="Calibri"/>
                        </a:rPr>
                        <a:t>n</a:t>
                      </a:r>
                      <a:r>
                        <a:rPr sz="2200" b="1" spc="-20" dirty="0">
                          <a:latin typeface="Calibri"/>
                          <a:cs typeface="Calibri"/>
                        </a:rPr>
                        <a:t>t</a:t>
                      </a:r>
                      <a:r>
                        <a:rPr sz="2200" b="1" dirty="0">
                          <a:latin typeface="Calibri"/>
                          <a:cs typeface="Calibri"/>
                        </a:rPr>
                        <a:t>er</a:t>
                      </a:r>
                      <a:r>
                        <a:rPr sz="2200" b="1" spc="160" dirty="0">
                          <a:latin typeface="Calibri"/>
                          <a:cs typeface="Calibri"/>
                        </a:rPr>
                        <a:t> </a:t>
                      </a:r>
                      <a:r>
                        <a:rPr sz="2200" b="1" dirty="0">
                          <a:latin typeface="Calibri"/>
                          <a:cs typeface="Calibri"/>
                        </a:rPr>
                        <a:t>a</a:t>
                      </a:r>
                      <a:r>
                        <a:rPr sz="2200" b="1" spc="145" dirty="0">
                          <a:latin typeface="Calibri"/>
                          <a:cs typeface="Calibri"/>
                        </a:rPr>
                        <a:t> </a:t>
                      </a:r>
                      <a:r>
                        <a:rPr sz="2200" b="1" dirty="0">
                          <a:latin typeface="Calibri"/>
                          <a:cs typeface="Calibri"/>
                        </a:rPr>
                        <a:t>co</a:t>
                      </a:r>
                      <a:r>
                        <a:rPr sz="2200" b="1" spc="-30" dirty="0">
                          <a:latin typeface="Calibri"/>
                          <a:cs typeface="Calibri"/>
                        </a:rPr>
                        <a:t>n</a:t>
                      </a:r>
                      <a:r>
                        <a:rPr sz="2200" b="1" dirty="0">
                          <a:latin typeface="Calibri"/>
                          <a:cs typeface="Calibri"/>
                        </a:rPr>
                        <a:t>tinuid</a:t>
                      </a:r>
                      <a:r>
                        <a:rPr sz="2200" b="1" spc="-5" dirty="0">
                          <a:latin typeface="Calibri"/>
                          <a:cs typeface="Calibri"/>
                        </a:rPr>
                        <a:t>a</a:t>
                      </a:r>
                      <a:r>
                        <a:rPr sz="2200" b="1" dirty="0">
                          <a:latin typeface="Calibri"/>
                          <a:cs typeface="Calibri"/>
                        </a:rPr>
                        <a:t>de</a:t>
                      </a:r>
                      <a:r>
                        <a:rPr sz="2200" b="1" spc="135" dirty="0">
                          <a:latin typeface="Calibri"/>
                          <a:cs typeface="Calibri"/>
                        </a:rPr>
                        <a:t> </a:t>
                      </a:r>
                      <a:r>
                        <a:rPr sz="2200" b="1" spc="5" dirty="0">
                          <a:latin typeface="Calibri"/>
                          <a:cs typeface="Calibri"/>
                        </a:rPr>
                        <a:t>d</a:t>
                      </a:r>
                      <a:r>
                        <a:rPr sz="2200" b="1" dirty="0">
                          <a:latin typeface="Calibri"/>
                          <a:cs typeface="Calibri"/>
                        </a:rPr>
                        <a:t>o</a:t>
                      </a:r>
                      <a:r>
                        <a:rPr sz="2200" b="1" spc="145" dirty="0">
                          <a:latin typeface="Calibri"/>
                          <a:cs typeface="Calibri"/>
                        </a:rPr>
                        <a:t> </a:t>
                      </a:r>
                      <a:r>
                        <a:rPr sz="2200" b="1" spc="5" dirty="0">
                          <a:latin typeface="Calibri"/>
                          <a:cs typeface="Calibri"/>
                        </a:rPr>
                        <a:t>s</a:t>
                      </a:r>
                      <a:r>
                        <a:rPr sz="2200" b="1" dirty="0">
                          <a:latin typeface="Calibri"/>
                          <a:cs typeface="Calibri"/>
                        </a:rPr>
                        <a:t>e</a:t>
                      </a:r>
                      <a:r>
                        <a:rPr sz="2200" b="1" spc="20" dirty="0">
                          <a:latin typeface="Calibri"/>
                          <a:cs typeface="Calibri"/>
                        </a:rPr>
                        <a:t>r</a:t>
                      </a:r>
                      <a:r>
                        <a:rPr sz="2200" b="1" dirty="0">
                          <a:latin typeface="Calibri"/>
                          <a:cs typeface="Calibri"/>
                        </a:rPr>
                        <a:t>viço pú</a:t>
                      </a:r>
                      <a:r>
                        <a:rPr sz="2200" b="1" spc="-10" dirty="0">
                          <a:latin typeface="Calibri"/>
                          <a:cs typeface="Calibri"/>
                        </a:rPr>
                        <a:t>b</a:t>
                      </a:r>
                      <a:r>
                        <a:rPr sz="2200" b="1" dirty="0">
                          <a:latin typeface="Calibri"/>
                          <a:cs typeface="Calibri"/>
                        </a:rPr>
                        <a:t>lic</a:t>
                      </a:r>
                      <a:r>
                        <a:rPr sz="2200" b="1" spc="-10" dirty="0">
                          <a:latin typeface="Calibri"/>
                          <a:cs typeface="Calibri"/>
                        </a:rPr>
                        <a:t>o</a:t>
                      </a:r>
                      <a:r>
                        <a:rPr sz="2200" spc="-200" dirty="0">
                          <a:latin typeface="Calibri"/>
                          <a:cs typeface="Calibri"/>
                        </a:rPr>
                        <a:t>”</a:t>
                      </a:r>
                      <a:r>
                        <a:rPr sz="2200" dirty="0">
                          <a:latin typeface="Calibri"/>
                          <a:cs typeface="Calibri"/>
                        </a:rPr>
                        <a:t>.</a:t>
                      </a:r>
                    </a:p>
                  </a:txBody>
                  <a:tcPr marL="0" marR="0" marT="0" marB="0">
                    <a:lnL w="12700">
                      <a:solidFill>
                        <a:srgbClr val="8496AF"/>
                      </a:solidFill>
                      <a:prstDash val="solid"/>
                    </a:lnL>
                    <a:solidFill>
                      <a:srgbClr val="E2DEF7"/>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 xmlns:p14="http://schemas.microsoft.com/office/powerpoint/2010/main" val="2073089737"/>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3" name="CaixaDeTexto 2">
            <a:extLst>
              <a:ext uri="{FF2B5EF4-FFF2-40B4-BE49-F238E27FC236}">
                <a16:creationId xmlns:a16="http://schemas.microsoft.com/office/drawing/2014/main" xmlns="" id="{5BC4A320-3FCF-4B5B-BE30-1765EC9D92D3}"/>
              </a:ext>
            </a:extLst>
          </p:cNvPr>
          <p:cNvSpPr txBox="1"/>
          <p:nvPr/>
        </p:nvSpPr>
        <p:spPr>
          <a:xfrm>
            <a:off x="1245410" y="1143746"/>
            <a:ext cx="9315086" cy="461665"/>
          </a:xfrm>
          <a:prstGeom prst="rect">
            <a:avLst/>
          </a:prstGeom>
          <a:noFill/>
        </p:spPr>
        <p:txBody>
          <a:bodyPr wrap="square" rtlCol="0">
            <a:spAutoFit/>
          </a:bodyPr>
          <a:lstStyle/>
          <a:p>
            <a:r>
              <a:rPr lang="pt-BR" sz="2400" dirty="0">
                <a:solidFill>
                  <a:srgbClr val="0000CC"/>
                </a:solidFill>
                <a:latin typeface="Arial Black" panose="020B0A04020102020204" pitchFamily="34" charset="0"/>
              </a:rPr>
              <a:t>NOVOS CASOS</a:t>
            </a:r>
            <a:endParaRPr lang="pt-BR" sz="2800" dirty="0">
              <a:solidFill>
                <a:srgbClr val="0000CC"/>
              </a:solidFill>
              <a:latin typeface="Arial Black" panose="020B0A04020102020204" pitchFamily="34" charset="0"/>
            </a:endParaRPr>
          </a:p>
        </p:txBody>
      </p:sp>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INEXIGIBILIDADE</a:t>
            </a:r>
          </a:p>
        </p:txBody>
      </p:sp>
      <p:graphicFrame>
        <p:nvGraphicFramePr>
          <p:cNvPr id="12" name="object 3">
            <a:extLst>
              <a:ext uri="{FF2B5EF4-FFF2-40B4-BE49-F238E27FC236}">
                <a16:creationId xmlns:a16="http://schemas.microsoft.com/office/drawing/2014/main" xmlns="" id="{E1956624-6EE2-4193-BF02-B9C9B193DB2A}"/>
              </a:ext>
            </a:extLst>
          </p:cNvPr>
          <p:cNvGraphicFramePr>
            <a:graphicFrameLocks noGrp="1"/>
          </p:cNvGraphicFramePr>
          <p:nvPr>
            <p:extLst>
              <p:ext uri="{D42A27DB-BD31-4B8C-83A1-F6EECF244321}">
                <p14:modId xmlns="" xmlns:p14="http://schemas.microsoft.com/office/powerpoint/2010/main" val="1441231683"/>
              </p:ext>
            </p:extLst>
          </p:nvPr>
        </p:nvGraphicFramePr>
        <p:xfrm>
          <a:off x="522085" y="1772816"/>
          <a:ext cx="11147830" cy="4787366"/>
        </p:xfrm>
        <a:graphic>
          <a:graphicData uri="http://schemas.openxmlformats.org/drawingml/2006/table">
            <a:tbl>
              <a:tblPr firstRow="1" bandRow="1">
                <a:tableStyleId>{2D5ABB26-0587-4C30-8999-92F81FD0307C}</a:tableStyleId>
              </a:tblPr>
              <a:tblGrid>
                <a:gridCol w="5524525">
                  <a:extLst>
                    <a:ext uri="{9D8B030D-6E8A-4147-A177-3AD203B41FA5}">
                      <a16:colId xmlns:a16="http://schemas.microsoft.com/office/drawing/2014/main" xmlns="" val="20000"/>
                    </a:ext>
                  </a:extLst>
                </a:gridCol>
                <a:gridCol w="5623305">
                  <a:extLst>
                    <a:ext uri="{9D8B030D-6E8A-4147-A177-3AD203B41FA5}">
                      <a16:colId xmlns:a16="http://schemas.microsoft.com/office/drawing/2014/main" xmlns="" val="20001"/>
                    </a:ext>
                  </a:extLst>
                </a:gridCol>
              </a:tblGrid>
              <a:tr h="346443">
                <a:tc>
                  <a:txBody>
                    <a:bodyPr/>
                    <a:lstStyle/>
                    <a:p>
                      <a:pPr marL="1129665">
                        <a:lnSpc>
                          <a:spcPct val="100000"/>
                        </a:lnSpc>
                      </a:pPr>
                      <a:r>
                        <a:rPr sz="2200" b="1" dirty="0">
                          <a:solidFill>
                            <a:srgbClr val="FFFFFF"/>
                          </a:solidFill>
                          <a:latin typeface="Calibri"/>
                          <a:cs typeface="Calibri"/>
                        </a:rPr>
                        <a:t>Lei</a:t>
                      </a:r>
                      <a:r>
                        <a:rPr sz="2200" b="1" spc="-5" dirty="0">
                          <a:solidFill>
                            <a:srgbClr val="FFFFFF"/>
                          </a:solidFill>
                          <a:latin typeface="Calibri"/>
                          <a:cs typeface="Calibri"/>
                        </a:rPr>
                        <a:t> </a:t>
                      </a:r>
                      <a:r>
                        <a:rPr sz="2200" b="1" dirty="0">
                          <a:solidFill>
                            <a:srgbClr val="FFFFFF"/>
                          </a:solidFill>
                          <a:latin typeface="Calibri"/>
                          <a:cs typeface="Calibri"/>
                        </a:rPr>
                        <a:t>8.</a:t>
                      </a:r>
                      <a:r>
                        <a:rPr sz="2200" b="1" spc="5" dirty="0">
                          <a:solidFill>
                            <a:srgbClr val="FFFFFF"/>
                          </a:solidFill>
                          <a:latin typeface="Calibri"/>
                          <a:cs typeface="Calibri"/>
                        </a:rPr>
                        <a:t>6</a:t>
                      </a:r>
                      <a:r>
                        <a:rPr sz="2200" b="1" dirty="0">
                          <a:solidFill>
                            <a:srgbClr val="FFFFFF"/>
                          </a:solidFill>
                          <a:latin typeface="Calibri"/>
                          <a:cs typeface="Calibri"/>
                        </a:rPr>
                        <a:t>66</a:t>
                      </a:r>
                      <a:r>
                        <a:rPr sz="2200" b="1" spc="5" dirty="0">
                          <a:solidFill>
                            <a:srgbClr val="FFFFFF"/>
                          </a:solidFill>
                          <a:latin typeface="Calibri"/>
                          <a:cs typeface="Calibri"/>
                        </a:rPr>
                        <a:t>/</a:t>
                      </a:r>
                      <a:r>
                        <a:rPr sz="2200" b="1" dirty="0">
                          <a:solidFill>
                            <a:srgbClr val="FFFFFF"/>
                          </a:solidFill>
                          <a:latin typeface="Calibri"/>
                          <a:cs typeface="Calibri"/>
                        </a:rPr>
                        <a:t>19</a:t>
                      </a:r>
                      <a:r>
                        <a:rPr sz="2200" b="1" spc="5" dirty="0">
                          <a:solidFill>
                            <a:srgbClr val="FFFFFF"/>
                          </a:solidFill>
                          <a:latin typeface="Calibri"/>
                          <a:cs typeface="Calibri"/>
                        </a:rPr>
                        <a:t>9</a:t>
                      </a:r>
                      <a:r>
                        <a:rPr sz="2200" b="1" dirty="0">
                          <a:solidFill>
                            <a:srgbClr val="FFFFFF"/>
                          </a:solidFill>
                          <a:latin typeface="Calibri"/>
                          <a:cs typeface="Calibri"/>
                        </a:rPr>
                        <a:t>3</a:t>
                      </a:r>
                      <a:r>
                        <a:rPr sz="2200" b="1" spc="-15"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a:t>
                      </a:r>
                      <a:r>
                        <a:rPr sz="2200" b="1" dirty="0">
                          <a:solidFill>
                            <a:srgbClr val="FFFFFF"/>
                          </a:solidFill>
                          <a:latin typeface="Calibri"/>
                          <a:cs typeface="Calibri"/>
                        </a:rPr>
                        <a:t>omo</a:t>
                      </a:r>
                      <a:r>
                        <a:rPr sz="2200" b="1" spc="15" dirty="0">
                          <a:solidFill>
                            <a:srgbClr val="FFFFFF"/>
                          </a:solidFill>
                          <a:latin typeface="Calibri"/>
                          <a:cs typeface="Calibri"/>
                        </a:rPr>
                        <a:t> </a:t>
                      </a:r>
                      <a:r>
                        <a:rPr sz="2200" b="1" spc="-80" dirty="0">
                          <a:solidFill>
                            <a:srgbClr val="FFFFFF"/>
                          </a:solidFill>
                          <a:latin typeface="Calibri"/>
                          <a:cs typeface="Calibri"/>
                        </a:rPr>
                        <a:t>“</a:t>
                      </a:r>
                      <a:r>
                        <a:rPr sz="2200" b="1" dirty="0">
                          <a:solidFill>
                            <a:srgbClr val="FFFFFF"/>
                          </a:solidFill>
                          <a:latin typeface="Calibri"/>
                          <a:cs typeface="Calibri"/>
                        </a:rPr>
                        <a:t>e</a:t>
                      </a:r>
                      <a:r>
                        <a:rPr sz="2200" b="1" spc="-50" dirty="0">
                          <a:solidFill>
                            <a:srgbClr val="FFFFFF"/>
                          </a:solidFill>
                          <a:latin typeface="Calibri"/>
                          <a:cs typeface="Calibri"/>
                        </a:rPr>
                        <a:t>r</a:t>
                      </a:r>
                      <a:r>
                        <a:rPr sz="2200" b="1" dirty="0">
                          <a:solidFill>
                            <a:srgbClr val="FFFFFF"/>
                          </a:solidFill>
                          <a:latin typeface="Calibri"/>
                          <a:cs typeface="Calibri"/>
                        </a:rPr>
                        <a:t>a”)</a:t>
                      </a:r>
                      <a:endParaRPr sz="2200">
                        <a:latin typeface="Calibri"/>
                        <a:cs typeface="Calibri"/>
                      </a:endParaRPr>
                    </a:p>
                  </a:txBody>
                  <a:tcPr marL="0" marR="0" marT="0" marB="0">
                    <a:lnR w="12700">
                      <a:solidFill>
                        <a:srgbClr val="8496AF"/>
                      </a:solidFill>
                      <a:prstDash val="solid"/>
                    </a:lnR>
                    <a:solidFill>
                      <a:srgbClr val="C00000"/>
                    </a:solidFill>
                  </a:tcPr>
                </a:tc>
                <a:tc>
                  <a:txBody>
                    <a:bodyPr/>
                    <a:lstStyle/>
                    <a:p>
                      <a:pPr marL="659130">
                        <a:lnSpc>
                          <a:spcPct val="100000"/>
                        </a:lnSpc>
                      </a:pPr>
                      <a:r>
                        <a:rPr sz="2200" b="1" dirty="0">
                          <a:solidFill>
                            <a:srgbClr val="FFFFFF"/>
                          </a:solidFill>
                          <a:latin typeface="Calibri"/>
                          <a:cs typeface="Calibri"/>
                        </a:rPr>
                        <a:t>N</a:t>
                      </a:r>
                      <a:r>
                        <a:rPr sz="2200" b="1" spc="-15" dirty="0">
                          <a:solidFill>
                            <a:srgbClr val="FFFFFF"/>
                          </a:solidFill>
                          <a:latin typeface="Calibri"/>
                          <a:cs typeface="Calibri"/>
                        </a:rPr>
                        <a:t>o</a:t>
                      </a:r>
                      <a:r>
                        <a:rPr sz="2200" b="1" spc="-35" dirty="0">
                          <a:solidFill>
                            <a:srgbClr val="FFFFFF"/>
                          </a:solidFill>
                          <a:latin typeface="Calibri"/>
                          <a:cs typeface="Calibri"/>
                        </a:rPr>
                        <a:t>v</a:t>
                      </a:r>
                      <a:r>
                        <a:rPr sz="2200" b="1" dirty="0">
                          <a:solidFill>
                            <a:srgbClr val="FFFFFF"/>
                          </a:solidFill>
                          <a:latin typeface="Calibri"/>
                          <a:cs typeface="Calibri"/>
                        </a:rPr>
                        <a:t>a</a:t>
                      </a:r>
                      <a:r>
                        <a:rPr sz="2200" b="1" spc="10" dirty="0">
                          <a:solidFill>
                            <a:srgbClr val="FFFFFF"/>
                          </a:solidFill>
                          <a:latin typeface="Calibri"/>
                          <a:cs typeface="Calibri"/>
                        </a:rPr>
                        <a:t> </a:t>
                      </a:r>
                      <a:r>
                        <a:rPr sz="2200" b="1" dirty="0">
                          <a:solidFill>
                            <a:srgbClr val="FFFFFF"/>
                          </a:solidFill>
                          <a:latin typeface="Calibri"/>
                          <a:cs typeface="Calibri"/>
                        </a:rPr>
                        <a:t>Lei</a:t>
                      </a:r>
                      <a:r>
                        <a:rPr sz="2200" b="1" spc="10" dirty="0">
                          <a:solidFill>
                            <a:srgbClr val="FFFFFF"/>
                          </a:solidFill>
                          <a:latin typeface="Calibri"/>
                          <a:cs typeface="Calibri"/>
                        </a:rPr>
                        <a:t> </a:t>
                      </a:r>
                      <a:r>
                        <a:rPr sz="2200" b="1" dirty="0">
                          <a:solidFill>
                            <a:srgbClr val="FFFFFF"/>
                          </a:solidFill>
                          <a:latin typeface="Calibri"/>
                          <a:cs typeface="Calibri"/>
                        </a:rPr>
                        <a:t>de</a:t>
                      </a:r>
                      <a:r>
                        <a:rPr sz="2200" b="1" spc="-5" dirty="0">
                          <a:solidFill>
                            <a:srgbClr val="FFFFFF"/>
                          </a:solidFill>
                          <a:latin typeface="Calibri"/>
                          <a:cs typeface="Calibri"/>
                        </a:rPr>
                        <a:t> </a:t>
                      </a:r>
                      <a:r>
                        <a:rPr sz="2200" b="1" dirty="0">
                          <a:solidFill>
                            <a:srgbClr val="FFFFFF"/>
                          </a:solidFill>
                          <a:latin typeface="Calibri"/>
                          <a:cs typeface="Calibri"/>
                        </a:rPr>
                        <a:t>Lici</a:t>
                      </a:r>
                      <a:r>
                        <a:rPr sz="2200" b="1" spc="-30" dirty="0">
                          <a:solidFill>
                            <a:srgbClr val="FFFFFF"/>
                          </a:solidFill>
                          <a:latin typeface="Calibri"/>
                          <a:cs typeface="Calibri"/>
                        </a:rPr>
                        <a:t>t</a:t>
                      </a:r>
                      <a:r>
                        <a:rPr sz="2200" b="1" dirty="0">
                          <a:solidFill>
                            <a:srgbClr val="FFFFFF"/>
                          </a:solidFill>
                          <a:latin typeface="Calibri"/>
                          <a:cs typeface="Calibri"/>
                        </a:rPr>
                        <a:t>a</a:t>
                      </a:r>
                      <a:r>
                        <a:rPr sz="2200" b="1" spc="-15" dirty="0">
                          <a:solidFill>
                            <a:srgbClr val="FFFFFF"/>
                          </a:solidFill>
                          <a:latin typeface="Calibri"/>
                          <a:cs typeface="Calibri"/>
                        </a:rPr>
                        <a:t>ç</a:t>
                      </a:r>
                      <a:r>
                        <a:rPr sz="2200" b="1" dirty="0">
                          <a:solidFill>
                            <a:srgbClr val="FFFFFF"/>
                          </a:solidFill>
                          <a:latin typeface="Calibri"/>
                          <a:cs typeface="Calibri"/>
                        </a:rPr>
                        <a:t>ões</a:t>
                      </a:r>
                      <a:r>
                        <a:rPr sz="2200" b="1" spc="20"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a:t>
                      </a:r>
                      <a:r>
                        <a:rPr sz="2200" b="1" dirty="0">
                          <a:solidFill>
                            <a:srgbClr val="FFFFFF"/>
                          </a:solidFill>
                          <a:latin typeface="Calibri"/>
                          <a:cs typeface="Calibri"/>
                        </a:rPr>
                        <a:t>omo</a:t>
                      </a:r>
                      <a:r>
                        <a:rPr sz="2200" b="1" spc="30" dirty="0">
                          <a:solidFill>
                            <a:srgbClr val="FFFFFF"/>
                          </a:solidFill>
                          <a:latin typeface="Calibri"/>
                          <a:cs typeface="Calibri"/>
                        </a:rPr>
                        <a:t> </a:t>
                      </a:r>
                      <a:r>
                        <a:rPr sz="2200" b="1" dirty="0">
                          <a:solidFill>
                            <a:srgbClr val="FFFFFF"/>
                          </a:solidFill>
                          <a:latin typeface="Calibri"/>
                          <a:cs typeface="Calibri"/>
                        </a:rPr>
                        <a:t>“fic</a:t>
                      </a:r>
                      <a:r>
                        <a:rPr sz="2200" b="1" spc="-15" dirty="0">
                          <a:solidFill>
                            <a:srgbClr val="FFFFFF"/>
                          </a:solidFill>
                          <a:latin typeface="Calibri"/>
                          <a:cs typeface="Calibri"/>
                        </a:rPr>
                        <a:t>o</a:t>
                      </a:r>
                      <a:r>
                        <a:rPr sz="2200" b="1" dirty="0">
                          <a:solidFill>
                            <a:srgbClr val="FFFFFF"/>
                          </a:solidFill>
                          <a:latin typeface="Calibri"/>
                          <a:cs typeface="Calibri"/>
                        </a:rPr>
                        <a:t>u”)</a:t>
                      </a:r>
                      <a:endParaRPr sz="2200">
                        <a:latin typeface="Calibri"/>
                        <a:cs typeface="Calibri"/>
                      </a:endParaRPr>
                    </a:p>
                  </a:txBody>
                  <a:tcPr marL="0" marR="0" marT="0" marB="0">
                    <a:lnL w="12700">
                      <a:solidFill>
                        <a:srgbClr val="8496AF"/>
                      </a:solidFill>
                      <a:prstDash val="solid"/>
                    </a:lnL>
                    <a:solidFill>
                      <a:srgbClr val="755DD9"/>
                    </a:solidFill>
                  </a:tcPr>
                </a:tc>
                <a:extLst>
                  <a:ext uri="{0D108BD9-81ED-4DB2-BD59-A6C34878D82A}">
                    <a16:rowId xmlns:a16="http://schemas.microsoft.com/office/drawing/2014/main" xmlns="" val="10000"/>
                  </a:ext>
                </a:extLst>
              </a:tr>
              <a:tr h="4440923">
                <a:tc>
                  <a:txBody>
                    <a:bodyPr/>
                    <a:lstStyle/>
                    <a:p>
                      <a:pPr marL="367030" marR="67310" indent="-287020" algn="just">
                        <a:lnSpc>
                          <a:spcPct val="100000"/>
                        </a:lnSpc>
                        <a:buSzPct val="54545"/>
                        <a:buFont typeface="MS UI Gothic"/>
                        <a:buChar char="✓"/>
                        <a:tabLst>
                          <a:tab pos="366395" algn="l"/>
                        </a:tabLst>
                      </a:pPr>
                      <a:r>
                        <a:rPr sz="2200" spc="-30" dirty="0">
                          <a:latin typeface="Calibri"/>
                          <a:cs typeface="Calibri"/>
                        </a:rPr>
                        <a:t>F</a:t>
                      </a:r>
                      <a:r>
                        <a:rPr sz="2200" dirty="0">
                          <a:latin typeface="Calibri"/>
                          <a:cs typeface="Calibri"/>
                        </a:rPr>
                        <a:t>ornec</a:t>
                      </a:r>
                      <a:r>
                        <a:rPr sz="2200" spc="-5" dirty="0">
                          <a:latin typeface="Calibri"/>
                          <a:cs typeface="Calibri"/>
                        </a:rPr>
                        <a:t>e</a:t>
                      </a:r>
                      <a:r>
                        <a:rPr sz="2200" dirty="0">
                          <a:latin typeface="Calibri"/>
                          <a:cs typeface="Calibri"/>
                        </a:rPr>
                        <a:t>dor</a:t>
                      </a:r>
                      <a:r>
                        <a:rPr sz="2200" spc="50" dirty="0">
                          <a:latin typeface="Calibri"/>
                          <a:cs typeface="Calibri"/>
                        </a:rPr>
                        <a:t> </a:t>
                      </a:r>
                      <a:r>
                        <a:rPr sz="2200" spc="-30" dirty="0">
                          <a:latin typeface="Calibri"/>
                          <a:cs typeface="Calibri"/>
                        </a:rPr>
                        <a:t>e</a:t>
                      </a:r>
                      <a:r>
                        <a:rPr sz="2200" spc="-55" dirty="0">
                          <a:latin typeface="Calibri"/>
                          <a:cs typeface="Calibri"/>
                        </a:rPr>
                        <a:t>x</a:t>
                      </a:r>
                      <a:r>
                        <a:rPr sz="2200" dirty="0">
                          <a:latin typeface="Calibri"/>
                          <a:cs typeface="Calibri"/>
                        </a:rPr>
                        <a:t>cl</a:t>
                      </a:r>
                      <a:r>
                        <a:rPr sz="2200" spc="-10" dirty="0">
                          <a:latin typeface="Calibri"/>
                          <a:cs typeface="Calibri"/>
                        </a:rPr>
                        <a:t>u</a:t>
                      </a:r>
                      <a:r>
                        <a:rPr sz="2200" dirty="0">
                          <a:latin typeface="Calibri"/>
                          <a:cs typeface="Calibri"/>
                        </a:rPr>
                        <a:t>si</a:t>
                      </a:r>
                      <a:r>
                        <a:rPr sz="2200" spc="-15" dirty="0">
                          <a:latin typeface="Calibri"/>
                          <a:cs typeface="Calibri"/>
                        </a:rPr>
                        <a:t>v</a:t>
                      </a:r>
                      <a:r>
                        <a:rPr sz="2200" dirty="0">
                          <a:latin typeface="Calibri"/>
                          <a:cs typeface="Calibri"/>
                        </a:rPr>
                        <a:t>o</a:t>
                      </a:r>
                      <a:r>
                        <a:rPr sz="2200" spc="35" dirty="0">
                          <a:latin typeface="Calibri"/>
                          <a:cs typeface="Calibri"/>
                        </a:rPr>
                        <a:t> </a:t>
                      </a:r>
                      <a:r>
                        <a:rPr sz="2200" dirty="0">
                          <a:latin typeface="Calibri"/>
                          <a:cs typeface="Calibri"/>
                        </a:rPr>
                        <a:t>(</a:t>
                      </a:r>
                      <a:r>
                        <a:rPr sz="2200" spc="-30" dirty="0">
                          <a:latin typeface="Calibri"/>
                          <a:cs typeface="Calibri"/>
                        </a:rPr>
                        <a:t>v</a:t>
                      </a:r>
                      <a:r>
                        <a:rPr sz="2200" dirty="0">
                          <a:latin typeface="Calibri"/>
                          <a:cs typeface="Calibri"/>
                        </a:rPr>
                        <a:t>edada</a:t>
                      </a:r>
                      <a:r>
                        <a:rPr sz="2200" spc="35" dirty="0">
                          <a:latin typeface="Calibri"/>
                          <a:cs typeface="Calibri"/>
                        </a:rPr>
                        <a:t> </a:t>
                      </a:r>
                      <a:r>
                        <a:rPr sz="2200" dirty="0">
                          <a:latin typeface="Calibri"/>
                          <a:cs typeface="Calibri"/>
                        </a:rPr>
                        <a:t>p</a:t>
                      </a:r>
                      <a:r>
                        <a:rPr sz="2200" spc="-25" dirty="0">
                          <a:latin typeface="Calibri"/>
                          <a:cs typeface="Calibri"/>
                        </a:rPr>
                        <a:t>r</a:t>
                      </a:r>
                      <a:r>
                        <a:rPr sz="2200" spc="-30" dirty="0">
                          <a:latin typeface="Calibri"/>
                          <a:cs typeface="Calibri"/>
                        </a:rPr>
                        <a:t>e</a:t>
                      </a:r>
                      <a:r>
                        <a:rPr sz="2200" spc="-60" dirty="0">
                          <a:latin typeface="Calibri"/>
                          <a:cs typeface="Calibri"/>
                        </a:rPr>
                        <a:t>f</a:t>
                      </a:r>
                      <a:r>
                        <a:rPr sz="2200" dirty="0">
                          <a:latin typeface="Calibri"/>
                          <a:cs typeface="Calibri"/>
                        </a:rPr>
                        <a:t>e</a:t>
                      </a:r>
                      <a:r>
                        <a:rPr sz="2200" spc="-25" dirty="0">
                          <a:latin typeface="Calibri"/>
                          <a:cs typeface="Calibri"/>
                        </a:rPr>
                        <a:t>r</a:t>
                      </a:r>
                      <a:r>
                        <a:rPr sz="2200" dirty="0">
                          <a:latin typeface="Calibri"/>
                          <a:cs typeface="Calibri"/>
                        </a:rPr>
                        <a:t>ê</a:t>
                      </a:r>
                      <a:r>
                        <a:rPr sz="2200" spc="5" dirty="0">
                          <a:latin typeface="Calibri"/>
                          <a:cs typeface="Calibri"/>
                        </a:rPr>
                        <a:t>n</a:t>
                      </a:r>
                      <a:r>
                        <a:rPr sz="2200" dirty="0">
                          <a:latin typeface="Calibri"/>
                          <a:cs typeface="Calibri"/>
                        </a:rPr>
                        <a:t>cia</a:t>
                      </a:r>
                      <a:r>
                        <a:rPr sz="2200" spc="30" dirty="0">
                          <a:latin typeface="Calibri"/>
                          <a:cs typeface="Calibri"/>
                        </a:rPr>
                        <a:t> </a:t>
                      </a:r>
                      <a:r>
                        <a:rPr sz="2200" spc="-5" dirty="0">
                          <a:latin typeface="Calibri"/>
                          <a:cs typeface="Calibri"/>
                        </a:rPr>
                        <a:t>de </a:t>
                      </a:r>
                      <a:r>
                        <a:rPr sz="2200" dirty="0">
                          <a:latin typeface="Calibri"/>
                          <a:cs typeface="Calibri"/>
                        </a:rPr>
                        <a:t>ma</a:t>
                      </a:r>
                      <a:r>
                        <a:rPr sz="2200" spc="-35" dirty="0">
                          <a:latin typeface="Calibri"/>
                          <a:cs typeface="Calibri"/>
                        </a:rPr>
                        <a:t>r</a:t>
                      </a:r>
                      <a:r>
                        <a:rPr sz="2200" spc="-30" dirty="0">
                          <a:latin typeface="Calibri"/>
                          <a:cs typeface="Calibri"/>
                        </a:rPr>
                        <a:t>c</a:t>
                      </a:r>
                      <a:r>
                        <a:rPr sz="2200" dirty="0">
                          <a:latin typeface="Calibri"/>
                          <a:cs typeface="Calibri"/>
                        </a:rPr>
                        <a:t>a);</a:t>
                      </a:r>
                      <a:endParaRPr sz="2200">
                        <a:latin typeface="Calibri"/>
                        <a:cs typeface="Calibri"/>
                      </a:endParaRPr>
                    </a:p>
                    <a:p>
                      <a:pPr>
                        <a:lnSpc>
                          <a:spcPts val="800"/>
                        </a:lnSpc>
                        <a:spcBef>
                          <a:spcPts val="5"/>
                        </a:spcBef>
                        <a:buFont typeface="MS UI Gothic"/>
                        <a:buChar char="✓"/>
                      </a:pPr>
                      <a:endParaRPr sz="800"/>
                    </a:p>
                    <a:p>
                      <a:pPr marL="367030" marR="66040" indent="-287020" algn="just">
                        <a:lnSpc>
                          <a:spcPct val="100000"/>
                        </a:lnSpc>
                        <a:buSzPct val="54545"/>
                        <a:buFont typeface="MS UI Gothic"/>
                        <a:buChar char="✓"/>
                        <a:tabLst>
                          <a:tab pos="366395" algn="l"/>
                        </a:tabLst>
                      </a:pPr>
                      <a:r>
                        <a:rPr sz="2200" dirty="0">
                          <a:latin typeface="Calibri"/>
                          <a:cs typeface="Calibri"/>
                        </a:rPr>
                        <a:t>Se</a:t>
                      </a:r>
                      <a:r>
                        <a:rPr sz="2200" spc="20" dirty="0">
                          <a:latin typeface="Calibri"/>
                          <a:cs typeface="Calibri"/>
                        </a:rPr>
                        <a:t>r</a:t>
                      </a:r>
                      <a:r>
                        <a:rPr sz="2200" dirty="0">
                          <a:latin typeface="Calibri"/>
                          <a:cs typeface="Calibri"/>
                        </a:rPr>
                        <a:t>vi</a:t>
                      </a:r>
                      <a:r>
                        <a:rPr sz="2200" spc="-25" dirty="0">
                          <a:latin typeface="Calibri"/>
                          <a:cs typeface="Calibri"/>
                        </a:rPr>
                        <a:t>ç</a:t>
                      </a:r>
                      <a:r>
                        <a:rPr sz="2200" dirty="0">
                          <a:latin typeface="Calibri"/>
                          <a:cs typeface="Calibri"/>
                        </a:rPr>
                        <a:t>os             </a:t>
                      </a:r>
                      <a:r>
                        <a:rPr sz="2200" spc="130" dirty="0">
                          <a:latin typeface="Calibri"/>
                          <a:cs typeface="Calibri"/>
                        </a:rPr>
                        <a:t> </a:t>
                      </a:r>
                      <a:r>
                        <a:rPr sz="2200" spc="-20" dirty="0">
                          <a:latin typeface="Calibri"/>
                          <a:cs typeface="Calibri"/>
                        </a:rPr>
                        <a:t>t</a:t>
                      </a:r>
                      <a:r>
                        <a:rPr sz="2200" dirty="0">
                          <a:latin typeface="Calibri"/>
                          <a:cs typeface="Calibri"/>
                        </a:rPr>
                        <a:t>éc</a:t>
                      </a:r>
                      <a:r>
                        <a:rPr sz="2200" spc="-10" dirty="0">
                          <a:latin typeface="Calibri"/>
                          <a:cs typeface="Calibri"/>
                        </a:rPr>
                        <a:t>n</a:t>
                      </a:r>
                      <a:r>
                        <a:rPr sz="2200" dirty="0">
                          <a:latin typeface="Calibri"/>
                          <a:cs typeface="Calibri"/>
                        </a:rPr>
                        <a:t>i</a:t>
                      </a:r>
                      <a:r>
                        <a:rPr sz="2200" spc="-30" dirty="0">
                          <a:latin typeface="Calibri"/>
                          <a:cs typeface="Calibri"/>
                        </a:rPr>
                        <a:t>c</a:t>
                      </a:r>
                      <a:r>
                        <a:rPr sz="2200" dirty="0">
                          <a:latin typeface="Calibri"/>
                          <a:cs typeface="Calibri"/>
                        </a:rPr>
                        <a:t>os             </a:t>
                      </a:r>
                      <a:r>
                        <a:rPr sz="2200" spc="125" dirty="0">
                          <a:latin typeface="Calibri"/>
                          <a:cs typeface="Calibri"/>
                        </a:rPr>
                        <a:t> </a:t>
                      </a:r>
                      <a:r>
                        <a:rPr sz="2200" dirty="0">
                          <a:latin typeface="Calibri"/>
                          <a:cs typeface="Calibri"/>
                        </a:rPr>
                        <a:t>p</a:t>
                      </a:r>
                      <a:r>
                        <a:rPr sz="2200" spc="-40" dirty="0">
                          <a:latin typeface="Calibri"/>
                          <a:cs typeface="Calibri"/>
                        </a:rPr>
                        <a:t>r</a:t>
                      </a:r>
                      <a:r>
                        <a:rPr sz="2200" dirty="0">
                          <a:latin typeface="Calibri"/>
                          <a:cs typeface="Calibri"/>
                        </a:rPr>
                        <a:t>ofis</a:t>
                      </a:r>
                      <a:r>
                        <a:rPr sz="2200" spc="5" dirty="0">
                          <a:latin typeface="Calibri"/>
                          <a:cs typeface="Calibri"/>
                        </a:rPr>
                        <a:t>s</a:t>
                      </a:r>
                      <a:r>
                        <a:rPr sz="2200" dirty="0">
                          <a:latin typeface="Calibri"/>
                          <a:cs typeface="Calibri"/>
                        </a:rPr>
                        <a:t>io</a:t>
                      </a:r>
                      <a:r>
                        <a:rPr sz="2200" spc="-10" dirty="0">
                          <a:latin typeface="Calibri"/>
                          <a:cs typeface="Calibri"/>
                        </a:rPr>
                        <a:t>n</a:t>
                      </a:r>
                      <a:r>
                        <a:rPr sz="2200" dirty="0">
                          <a:latin typeface="Calibri"/>
                          <a:cs typeface="Calibri"/>
                        </a:rPr>
                        <a:t>ais especiali</a:t>
                      </a:r>
                      <a:r>
                        <a:rPr sz="2200" spc="-40" dirty="0">
                          <a:latin typeface="Calibri"/>
                          <a:cs typeface="Calibri"/>
                        </a:rPr>
                        <a:t>z</a:t>
                      </a:r>
                      <a:r>
                        <a:rPr sz="2200" dirty="0">
                          <a:latin typeface="Calibri"/>
                          <a:cs typeface="Calibri"/>
                        </a:rPr>
                        <a:t>ad</a:t>
                      </a:r>
                      <a:r>
                        <a:rPr sz="2200" spc="5" dirty="0">
                          <a:latin typeface="Calibri"/>
                          <a:cs typeface="Calibri"/>
                        </a:rPr>
                        <a:t>o</a:t>
                      </a:r>
                      <a:r>
                        <a:rPr sz="2200" dirty="0">
                          <a:latin typeface="Calibri"/>
                          <a:cs typeface="Calibri"/>
                        </a:rPr>
                        <a:t>s,  </a:t>
                      </a:r>
                      <a:r>
                        <a:rPr sz="2200" spc="-125" dirty="0">
                          <a:latin typeface="Calibri"/>
                          <a:cs typeface="Calibri"/>
                        </a:rPr>
                        <a:t> </a:t>
                      </a:r>
                      <a:r>
                        <a:rPr sz="2200" spc="-5" dirty="0">
                          <a:latin typeface="Calibri"/>
                          <a:cs typeface="Calibri"/>
                        </a:rPr>
                        <a:t>d</a:t>
                      </a:r>
                      <a:r>
                        <a:rPr sz="2200" dirty="0">
                          <a:latin typeface="Calibri"/>
                          <a:cs typeface="Calibri"/>
                        </a:rPr>
                        <a:t>e  </a:t>
                      </a:r>
                      <a:r>
                        <a:rPr sz="2200" spc="-140" dirty="0">
                          <a:latin typeface="Calibri"/>
                          <a:cs typeface="Calibri"/>
                        </a:rPr>
                        <a:t> </a:t>
                      </a:r>
                      <a:r>
                        <a:rPr sz="2200" dirty="0">
                          <a:latin typeface="Calibri"/>
                          <a:cs typeface="Calibri"/>
                        </a:rPr>
                        <a:t>n</a:t>
                      </a:r>
                      <a:r>
                        <a:rPr sz="2200" spc="-25" dirty="0">
                          <a:latin typeface="Calibri"/>
                          <a:cs typeface="Calibri"/>
                        </a:rPr>
                        <a:t>a</a:t>
                      </a:r>
                      <a:r>
                        <a:rPr sz="2200" dirty="0">
                          <a:latin typeface="Calibri"/>
                          <a:cs typeface="Calibri"/>
                        </a:rPr>
                        <a:t>tu</a:t>
                      </a:r>
                      <a:r>
                        <a:rPr sz="2200" spc="-30" dirty="0">
                          <a:latin typeface="Calibri"/>
                          <a:cs typeface="Calibri"/>
                        </a:rPr>
                        <a:t>r</a:t>
                      </a:r>
                      <a:r>
                        <a:rPr sz="2200" spc="-15" dirty="0">
                          <a:latin typeface="Calibri"/>
                          <a:cs typeface="Calibri"/>
                        </a:rPr>
                        <a:t>e</a:t>
                      </a:r>
                      <a:r>
                        <a:rPr sz="2200" spc="-40" dirty="0">
                          <a:latin typeface="Calibri"/>
                          <a:cs typeface="Calibri"/>
                        </a:rPr>
                        <a:t>z</a:t>
                      </a:r>
                      <a:r>
                        <a:rPr sz="2200" dirty="0">
                          <a:latin typeface="Calibri"/>
                          <a:cs typeface="Calibri"/>
                        </a:rPr>
                        <a:t>a  </a:t>
                      </a:r>
                      <a:r>
                        <a:rPr sz="2200" spc="-135" dirty="0">
                          <a:latin typeface="Calibri"/>
                          <a:cs typeface="Calibri"/>
                        </a:rPr>
                        <a:t> </a:t>
                      </a:r>
                      <a:r>
                        <a:rPr sz="2200" dirty="0">
                          <a:latin typeface="Calibri"/>
                          <a:cs typeface="Calibri"/>
                        </a:rPr>
                        <a:t>singula</a:t>
                      </a:r>
                      <a:r>
                        <a:rPr sz="2200" spc="-190" dirty="0">
                          <a:latin typeface="Calibri"/>
                          <a:cs typeface="Calibri"/>
                        </a:rPr>
                        <a:t>r</a:t>
                      </a:r>
                      <a:r>
                        <a:rPr sz="2200" dirty="0">
                          <a:latin typeface="Calibri"/>
                          <a:cs typeface="Calibri"/>
                        </a:rPr>
                        <a:t>,  </a:t>
                      </a:r>
                      <a:r>
                        <a:rPr sz="2200" spc="-135" dirty="0">
                          <a:latin typeface="Calibri"/>
                          <a:cs typeface="Calibri"/>
                        </a:rPr>
                        <a:t> </a:t>
                      </a:r>
                      <a:r>
                        <a:rPr sz="2200" spc="-30" dirty="0">
                          <a:latin typeface="Calibri"/>
                          <a:cs typeface="Calibri"/>
                        </a:rPr>
                        <a:t>c</a:t>
                      </a:r>
                      <a:r>
                        <a:rPr sz="2200" dirty="0">
                          <a:latin typeface="Calibri"/>
                          <a:cs typeface="Calibri"/>
                        </a:rPr>
                        <a:t>om p</a:t>
                      </a:r>
                      <a:r>
                        <a:rPr sz="2200" spc="-40" dirty="0">
                          <a:latin typeface="Calibri"/>
                          <a:cs typeface="Calibri"/>
                        </a:rPr>
                        <a:t>r</a:t>
                      </a:r>
                      <a:r>
                        <a:rPr sz="2200" dirty="0">
                          <a:latin typeface="Calibri"/>
                          <a:cs typeface="Calibri"/>
                        </a:rPr>
                        <a:t>ofis</a:t>
                      </a:r>
                      <a:r>
                        <a:rPr sz="2200" spc="5" dirty="0">
                          <a:latin typeface="Calibri"/>
                          <a:cs typeface="Calibri"/>
                        </a:rPr>
                        <a:t>s</a:t>
                      </a:r>
                      <a:r>
                        <a:rPr sz="2200" spc="-15" dirty="0">
                          <a:latin typeface="Calibri"/>
                          <a:cs typeface="Calibri"/>
                        </a:rPr>
                        <a:t>i</a:t>
                      </a:r>
                      <a:r>
                        <a:rPr sz="2200" dirty="0">
                          <a:latin typeface="Calibri"/>
                          <a:cs typeface="Calibri"/>
                        </a:rPr>
                        <a:t>on</a:t>
                      </a:r>
                      <a:r>
                        <a:rPr sz="2200" spc="-10" dirty="0">
                          <a:latin typeface="Calibri"/>
                          <a:cs typeface="Calibri"/>
                        </a:rPr>
                        <a:t>a</a:t>
                      </a:r>
                      <a:r>
                        <a:rPr sz="2200" dirty="0">
                          <a:latin typeface="Calibri"/>
                          <a:cs typeface="Calibri"/>
                        </a:rPr>
                        <a:t>is    </a:t>
                      </a:r>
                      <a:r>
                        <a:rPr sz="2200" spc="-215" dirty="0">
                          <a:latin typeface="Calibri"/>
                          <a:cs typeface="Calibri"/>
                        </a:rPr>
                        <a:t> </a:t>
                      </a:r>
                      <a:r>
                        <a:rPr sz="2200" spc="5" dirty="0">
                          <a:latin typeface="Calibri"/>
                          <a:cs typeface="Calibri"/>
                        </a:rPr>
                        <a:t>o</a:t>
                      </a:r>
                      <a:r>
                        <a:rPr sz="2200" dirty="0">
                          <a:latin typeface="Calibri"/>
                          <a:cs typeface="Calibri"/>
                        </a:rPr>
                        <a:t>u    </a:t>
                      </a:r>
                      <a:r>
                        <a:rPr sz="2200" spc="-200" dirty="0">
                          <a:latin typeface="Calibri"/>
                          <a:cs typeface="Calibri"/>
                        </a:rPr>
                        <a:t> </a:t>
                      </a:r>
                      <a:r>
                        <a:rPr sz="2200" dirty="0">
                          <a:latin typeface="Calibri"/>
                          <a:cs typeface="Calibri"/>
                        </a:rPr>
                        <a:t>emp</a:t>
                      </a:r>
                      <a:r>
                        <a:rPr sz="2200" spc="-30" dirty="0">
                          <a:latin typeface="Calibri"/>
                          <a:cs typeface="Calibri"/>
                        </a:rPr>
                        <a:t>r</a:t>
                      </a:r>
                      <a:r>
                        <a:rPr sz="2200" dirty="0">
                          <a:latin typeface="Calibri"/>
                          <a:cs typeface="Calibri"/>
                        </a:rPr>
                        <a:t>es</a:t>
                      </a:r>
                      <a:r>
                        <a:rPr sz="2200" spc="5" dirty="0">
                          <a:latin typeface="Calibri"/>
                          <a:cs typeface="Calibri"/>
                        </a:rPr>
                        <a:t>a</a:t>
                      </a:r>
                      <a:r>
                        <a:rPr sz="2200" dirty="0">
                          <a:latin typeface="Calibri"/>
                          <a:cs typeface="Calibri"/>
                        </a:rPr>
                        <a:t>s    </a:t>
                      </a:r>
                      <a:r>
                        <a:rPr sz="2200" spc="-210" dirty="0">
                          <a:latin typeface="Calibri"/>
                          <a:cs typeface="Calibri"/>
                        </a:rPr>
                        <a:t> </a:t>
                      </a:r>
                      <a:r>
                        <a:rPr sz="2200" spc="-5" dirty="0">
                          <a:latin typeface="Calibri"/>
                          <a:cs typeface="Calibri"/>
                        </a:rPr>
                        <a:t>d</a:t>
                      </a:r>
                      <a:r>
                        <a:rPr sz="2200" dirty="0">
                          <a:latin typeface="Calibri"/>
                          <a:cs typeface="Calibri"/>
                        </a:rPr>
                        <a:t>e    </a:t>
                      </a:r>
                      <a:r>
                        <a:rPr sz="2200" spc="-210" dirty="0">
                          <a:latin typeface="Calibri"/>
                          <a:cs typeface="Calibri"/>
                        </a:rPr>
                        <a:t> </a:t>
                      </a:r>
                      <a:r>
                        <a:rPr sz="2200" spc="5" dirty="0">
                          <a:latin typeface="Calibri"/>
                          <a:cs typeface="Calibri"/>
                        </a:rPr>
                        <a:t>n</a:t>
                      </a:r>
                      <a:r>
                        <a:rPr sz="2200" dirty="0">
                          <a:latin typeface="Calibri"/>
                          <a:cs typeface="Calibri"/>
                        </a:rPr>
                        <a:t>o</a:t>
                      </a:r>
                      <a:r>
                        <a:rPr sz="2200" spc="-30" dirty="0">
                          <a:latin typeface="Calibri"/>
                          <a:cs typeface="Calibri"/>
                        </a:rPr>
                        <a:t>t</a:t>
                      </a:r>
                      <a:r>
                        <a:rPr sz="2200" dirty="0">
                          <a:latin typeface="Calibri"/>
                          <a:cs typeface="Calibri"/>
                        </a:rPr>
                        <a:t>ória espe</a:t>
                      </a:r>
                      <a:r>
                        <a:rPr sz="2200" spc="-10" dirty="0">
                          <a:latin typeface="Calibri"/>
                          <a:cs typeface="Calibri"/>
                        </a:rPr>
                        <a:t>c</a:t>
                      </a:r>
                      <a:r>
                        <a:rPr sz="2200" dirty="0">
                          <a:latin typeface="Calibri"/>
                          <a:cs typeface="Calibri"/>
                        </a:rPr>
                        <a:t>iali</a:t>
                      </a:r>
                      <a:r>
                        <a:rPr sz="2200" spc="-40" dirty="0">
                          <a:latin typeface="Calibri"/>
                          <a:cs typeface="Calibri"/>
                        </a:rPr>
                        <a:t>z</a:t>
                      </a:r>
                      <a:r>
                        <a:rPr sz="2200" dirty="0">
                          <a:latin typeface="Calibri"/>
                          <a:cs typeface="Calibri"/>
                        </a:rPr>
                        <a:t>a</a:t>
                      </a:r>
                      <a:r>
                        <a:rPr sz="2200" spc="-30" dirty="0">
                          <a:latin typeface="Calibri"/>
                          <a:cs typeface="Calibri"/>
                        </a:rPr>
                        <a:t>ç</a:t>
                      </a:r>
                      <a:r>
                        <a:rPr sz="2200" dirty="0">
                          <a:latin typeface="Calibri"/>
                          <a:cs typeface="Calibri"/>
                        </a:rPr>
                        <a:t>ão</a:t>
                      </a:r>
                      <a:r>
                        <a:rPr sz="2200" spc="85" dirty="0">
                          <a:latin typeface="Calibri"/>
                          <a:cs typeface="Calibri"/>
                        </a:rPr>
                        <a:t> </a:t>
                      </a:r>
                      <a:r>
                        <a:rPr sz="2200" dirty="0">
                          <a:latin typeface="Calibri"/>
                          <a:cs typeface="Calibri"/>
                        </a:rPr>
                        <a:t>(</a:t>
                      </a:r>
                      <a:r>
                        <a:rPr sz="2200" spc="-30" dirty="0">
                          <a:latin typeface="Calibri"/>
                          <a:cs typeface="Calibri"/>
                        </a:rPr>
                        <a:t>v</a:t>
                      </a:r>
                      <a:r>
                        <a:rPr sz="2200" dirty="0">
                          <a:latin typeface="Calibri"/>
                          <a:cs typeface="Calibri"/>
                        </a:rPr>
                        <a:t>edada</a:t>
                      </a:r>
                      <a:r>
                        <a:rPr sz="2200" spc="75" dirty="0">
                          <a:latin typeface="Calibri"/>
                          <a:cs typeface="Calibri"/>
                        </a:rPr>
                        <a:t> </a:t>
                      </a:r>
                      <a:r>
                        <a:rPr sz="2200" dirty="0">
                          <a:latin typeface="Calibri"/>
                          <a:cs typeface="Calibri"/>
                        </a:rPr>
                        <a:t>a</a:t>
                      </a:r>
                      <a:r>
                        <a:rPr sz="2200" spc="80" dirty="0">
                          <a:latin typeface="Calibri"/>
                          <a:cs typeface="Calibri"/>
                        </a:rPr>
                        <a:t> </a:t>
                      </a:r>
                      <a:r>
                        <a:rPr sz="2200" dirty="0">
                          <a:latin typeface="Calibri"/>
                          <a:cs typeface="Calibri"/>
                        </a:rPr>
                        <a:t>in</a:t>
                      </a:r>
                      <a:r>
                        <a:rPr sz="2200" spc="-45" dirty="0">
                          <a:latin typeface="Calibri"/>
                          <a:cs typeface="Calibri"/>
                        </a:rPr>
                        <a:t>e</a:t>
                      </a:r>
                      <a:r>
                        <a:rPr sz="2200" dirty="0">
                          <a:latin typeface="Calibri"/>
                          <a:cs typeface="Calibri"/>
                        </a:rPr>
                        <a:t>xi</a:t>
                      </a:r>
                      <a:r>
                        <a:rPr sz="2200" spc="-10" dirty="0">
                          <a:latin typeface="Calibri"/>
                          <a:cs typeface="Calibri"/>
                        </a:rPr>
                        <a:t>g</a:t>
                      </a:r>
                      <a:r>
                        <a:rPr sz="2200" dirty="0">
                          <a:latin typeface="Calibri"/>
                          <a:cs typeface="Calibri"/>
                        </a:rPr>
                        <a:t>ibi</a:t>
                      </a:r>
                      <a:r>
                        <a:rPr sz="2200" spc="-5" dirty="0">
                          <a:latin typeface="Calibri"/>
                          <a:cs typeface="Calibri"/>
                        </a:rPr>
                        <a:t>l</a:t>
                      </a:r>
                      <a:r>
                        <a:rPr sz="2200" dirty="0">
                          <a:latin typeface="Calibri"/>
                          <a:cs typeface="Calibri"/>
                        </a:rPr>
                        <a:t>ida</a:t>
                      </a:r>
                      <a:r>
                        <a:rPr sz="2200" spc="-20" dirty="0">
                          <a:latin typeface="Calibri"/>
                          <a:cs typeface="Calibri"/>
                        </a:rPr>
                        <a:t>d</a:t>
                      </a:r>
                      <a:r>
                        <a:rPr sz="2200" dirty="0">
                          <a:latin typeface="Calibri"/>
                          <a:cs typeface="Calibri"/>
                        </a:rPr>
                        <a:t>e</a:t>
                      </a:r>
                      <a:r>
                        <a:rPr sz="2200" spc="75" dirty="0">
                          <a:latin typeface="Calibri"/>
                          <a:cs typeface="Calibri"/>
                        </a:rPr>
                        <a:t> </a:t>
                      </a:r>
                      <a:r>
                        <a:rPr sz="2200" dirty="0">
                          <a:latin typeface="Calibri"/>
                          <a:cs typeface="Calibri"/>
                        </a:rPr>
                        <a:t>pa</a:t>
                      </a:r>
                      <a:r>
                        <a:rPr sz="2200" spc="-50" dirty="0">
                          <a:latin typeface="Calibri"/>
                          <a:cs typeface="Calibri"/>
                        </a:rPr>
                        <a:t>r</a:t>
                      </a:r>
                      <a:r>
                        <a:rPr sz="2200" dirty="0">
                          <a:latin typeface="Calibri"/>
                          <a:cs typeface="Calibri"/>
                        </a:rPr>
                        <a:t>a se</a:t>
                      </a:r>
                      <a:r>
                        <a:rPr sz="2200" spc="25" dirty="0">
                          <a:latin typeface="Calibri"/>
                          <a:cs typeface="Calibri"/>
                        </a:rPr>
                        <a:t>r</a:t>
                      </a:r>
                      <a:r>
                        <a:rPr sz="2200" dirty="0">
                          <a:latin typeface="Calibri"/>
                          <a:cs typeface="Calibri"/>
                        </a:rPr>
                        <a:t>vi</a:t>
                      </a:r>
                      <a:r>
                        <a:rPr sz="2200" spc="-25" dirty="0">
                          <a:latin typeface="Calibri"/>
                          <a:cs typeface="Calibri"/>
                        </a:rPr>
                        <a:t>ç</a:t>
                      </a:r>
                      <a:r>
                        <a:rPr sz="2200" dirty="0">
                          <a:latin typeface="Calibri"/>
                          <a:cs typeface="Calibri"/>
                        </a:rPr>
                        <a:t>os</a:t>
                      </a:r>
                      <a:r>
                        <a:rPr sz="2200" spc="5" dirty="0">
                          <a:latin typeface="Calibri"/>
                          <a:cs typeface="Calibri"/>
                        </a:rPr>
                        <a:t> </a:t>
                      </a:r>
                      <a:r>
                        <a:rPr sz="2200" spc="-5" dirty="0">
                          <a:latin typeface="Calibri"/>
                          <a:cs typeface="Calibri"/>
                        </a:rPr>
                        <a:t>d</a:t>
                      </a:r>
                      <a:r>
                        <a:rPr sz="2200" dirty="0">
                          <a:latin typeface="Calibri"/>
                          <a:cs typeface="Calibri"/>
                        </a:rPr>
                        <a:t>e</a:t>
                      </a:r>
                      <a:r>
                        <a:rPr sz="2200" spc="5" dirty="0">
                          <a:latin typeface="Calibri"/>
                          <a:cs typeface="Calibri"/>
                        </a:rPr>
                        <a:t> </a:t>
                      </a:r>
                      <a:r>
                        <a:rPr sz="2200" dirty="0">
                          <a:latin typeface="Calibri"/>
                          <a:cs typeface="Calibri"/>
                        </a:rPr>
                        <a:t>publi</a:t>
                      </a:r>
                      <a:r>
                        <a:rPr sz="2200" spc="-10" dirty="0">
                          <a:latin typeface="Calibri"/>
                          <a:cs typeface="Calibri"/>
                        </a:rPr>
                        <a:t>c</a:t>
                      </a:r>
                      <a:r>
                        <a:rPr sz="2200" dirty="0">
                          <a:latin typeface="Calibri"/>
                          <a:cs typeface="Calibri"/>
                        </a:rPr>
                        <a:t>idade</a:t>
                      </a:r>
                      <a:r>
                        <a:rPr sz="2200" spc="-20" dirty="0">
                          <a:latin typeface="Calibri"/>
                          <a:cs typeface="Calibri"/>
                        </a:rPr>
                        <a:t> </a:t>
                      </a:r>
                      <a:r>
                        <a:rPr sz="2200" dirty="0">
                          <a:latin typeface="Calibri"/>
                          <a:cs typeface="Calibri"/>
                        </a:rPr>
                        <a:t>e</a:t>
                      </a:r>
                      <a:r>
                        <a:rPr sz="2200" spc="5" dirty="0">
                          <a:latin typeface="Calibri"/>
                          <a:cs typeface="Calibri"/>
                        </a:rPr>
                        <a:t> </a:t>
                      </a:r>
                      <a:r>
                        <a:rPr sz="2200" dirty="0">
                          <a:latin typeface="Calibri"/>
                          <a:cs typeface="Calibri"/>
                        </a:rPr>
                        <a:t>divul</a:t>
                      </a:r>
                      <a:r>
                        <a:rPr sz="2200" spc="-40" dirty="0">
                          <a:latin typeface="Calibri"/>
                          <a:cs typeface="Calibri"/>
                        </a:rPr>
                        <a:t>g</a:t>
                      </a:r>
                      <a:r>
                        <a:rPr sz="2200" dirty="0">
                          <a:latin typeface="Calibri"/>
                          <a:cs typeface="Calibri"/>
                        </a:rPr>
                        <a:t>a</a:t>
                      </a:r>
                      <a:r>
                        <a:rPr sz="2200" spc="-25" dirty="0">
                          <a:latin typeface="Calibri"/>
                          <a:cs typeface="Calibri"/>
                        </a:rPr>
                        <a:t>ç</a:t>
                      </a:r>
                      <a:r>
                        <a:rPr sz="2200" dirty="0">
                          <a:latin typeface="Calibri"/>
                          <a:cs typeface="Calibri"/>
                        </a:rPr>
                        <a:t>ã</a:t>
                      </a:r>
                      <a:r>
                        <a:rPr sz="2200" spc="5" dirty="0">
                          <a:latin typeface="Calibri"/>
                          <a:cs typeface="Calibri"/>
                        </a:rPr>
                        <a:t>o</a:t>
                      </a:r>
                      <a:r>
                        <a:rPr sz="2200" spc="-5" dirty="0">
                          <a:latin typeface="Calibri"/>
                          <a:cs typeface="Calibri"/>
                        </a:rPr>
                        <a:t>)</a:t>
                      </a:r>
                      <a:r>
                        <a:rPr sz="2200" dirty="0">
                          <a:latin typeface="Calibri"/>
                          <a:cs typeface="Calibri"/>
                        </a:rPr>
                        <a:t>;</a:t>
                      </a:r>
                      <a:endParaRPr sz="2200">
                        <a:latin typeface="Calibri"/>
                        <a:cs typeface="Calibri"/>
                      </a:endParaRPr>
                    </a:p>
                    <a:p>
                      <a:pPr>
                        <a:lnSpc>
                          <a:spcPts val="750"/>
                        </a:lnSpc>
                        <a:spcBef>
                          <a:spcPts val="42"/>
                        </a:spcBef>
                        <a:buFont typeface="MS UI Gothic"/>
                        <a:buChar char="✓"/>
                      </a:pPr>
                      <a:endParaRPr sz="750"/>
                    </a:p>
                    <a:p>
                      <a:pPr marL="367030" indent="-287020">
                        <a:lnSpc>
                          <a:spcPct val="100000"/>
                        </a:lnSpc>
                        <a:buSzPct val="54545"/>
                        <a:buFont typeface="MS UI Gothic"/>
                        <a:buChar char="✓"/>
                        <a:tabLst>
                          <a:tab pos="366395" algn="l"/>
                        </a:tabLst>
                      </a:pPr>
                      <a:r>
                        <a:rPr sz="2200" dirty="0">
                          <a:latin typeface="Calibri"/>
                          <a:cs typeface="Calibri"/>
                        </a:rPr>
                        <a:t>Arti</a:t>
                      </a:r>
                      <a:r>
                        <a:rPr sz="2200" spc="-20" dirty="0">
                          <a:latin typeface="Calibri"/>
                          <a:cs typeface="Calibri"/>
                        </a:rPr>
                        <a:t>s</a:t>
                      </a:r>
                      <a:r>
                        <a:rPr sz="2200" spc="-30" dirty="0">
                          <a:latin typeface="Calibri"/>
                          <a:cs typeface="Calibri"/>
                        </a:rPr>
                        <a:t>t</a:t>
                      </a:r>
                      <a:r>
                        <a:rPr sz="2200" dirty="0">
                          <a:latin typeface="Calibri"/>
                          <a:cs typeface="Calibri"/>
                        </a:rPr>
                        <a:t>a </a:t>
                      </a:r>
                      <a:r>
                        <a:rPr sz="2200" spc="-30" dirty="0">
                          <a:latin typeface="Calibri"/>
                          <a:cs typeface="Calibri"/>
                        </a:rPr>
                        <a:t>c</a:t>
                      </a:r>
                      <a:r>
                        <a:rPr sz="2200" dirty="0">
                          <a:latin typeface="Calibri"/>
                          <a:cs typeface="Calibri"/>
                        </a:rPr>
                        <a:t>ons</a:t>
                      </a:r>
                      <a:r>
                        <a:rPr sz="2200" spc="5" dirty="0">
                          <a:latin typeface="Calibri"/>
                          <a:cs typeface="Calibri"/>
                        </a:rPr>
                        <a:t>a</a:t>
                      </a:r>
                      <a:r>
                        <a:rPr sz="2200" dirty="0">
                          <a:latin typeface="Calibri"/>
                          <a:cs typeface="Calibri"/>
                        </a:rPr>
                        <a:t>g</a:t>
                      </a:r>
                      <a:r>
                        <a:rPr sz="2200" spc="-50" dirty="0">
                          <a:latin typeface="Calibri"/>
                          <a:cs typeface="Calibri"/>
                        </a:rPr>
                        <a:t>r</a:t>
                      </a:r>
                      <a:r>
                        <a:rPr sz="2200" dirty="0">
                          <a:latin typeface="Calibri"/>
                          <a:cs typeface="Calibri"/>
                        </a:rPr>
                        <a:t>ad</a:t>
                      </a:r>
                      <a:r>
                        <a:rPr sz="2200" spc="10" dirty="0">
                          <a:latin typeface="Calibri"/>
                          <a:cs typeface="Calibri"/>
                        </a:rPr>
                        <a:t>o</a:t>
                      </a:r>
                      <a:r>
                        <a:rPr sz="2200" dirty="0">
                          <a:latin typeface="Calibri"/>
                          <a:cs typeface="Calibri"/>
                        </a:rPr>
                        <a:t>.</a:t>
                      </a:r>
                      <a:endParaRPr sz="2200">
                        <a:latin typeface="Calibri"/>
                        <a:cs typeface="Calibri"/>
                      </a:endParaRPr>
                    </a:p>
                  </a:txBody>
                  <a:tcPr marL="0" marR="0" marT="0" marB="0">
                    <a:lnR w="12700">
                      <a:solidFill>
                        <a:srgbClr val="8496AF"/>
                      </a:solidFill>
                      <a:prstDash val="solid"/>
                    </a:lnR>
                    <a:solidFill>
                      <a:srgbClr val="FFE6CD"/>
                    </a:solidFill>
                  </a:tcPr>
                </a:tc>
                <a:tc>
                  <a:txBody>
                    <a:bodyPr/>
                    <a:lstStyle/>
                    <a:p>
                      <a:pPr marL="361315" marR="72390" indent="-287020" algn="just">
                        <a:lnSpc>
                          <a:spcPct val="100000"/>
                        </a:lnSpc>
                        <a:buSzPct val="54545"/>
                        <a:buFont typeface="MS UI Gothic"/>
                        <a:buChar char="✓"/>
                        <a:tabLst>
                          <a:tab pos="361315" algn="l"/>
                        </a:tabLst>
                      </a:pPr>
                      <a:r>
                        <a:rPr sz="2200" spc="-30" dirty="0">
                          <a:latin typeface="Calibri"/>
                          <a:cs typeface="Calibri"/>
                        </a:rPr>
                        <a:t>F</a:t>
                      </a:r>
                      <a:r>
                        <a:rPr sz="2200" dirty="0">
                          <a:latin typeface="Calibri"/>
                          <a:cs typeface="Calibri"/>
                        </a:rPr>
                        <a:t>ornec</a:t>
                      </a:r>
                      <a:r>
                        <a:rPr sz="2200" spc="-5" dirty="0">
                          <a:latin typeface="Calibri"/>
                          <a:cs typeface="Calibri"/>
                        </a:rPr>
                        <a:t>e</a:t>
                      </a:r>
                      <a:r>
                        <a:rPr sz="2200" dirty="0">
                          <a:latin typeface="Calibri"/>
                          <a:cs typeface="Calibri"/>
                        </a:rPr>
                        <a:t>dor</a:t>
                      </a:r>
                      <a:r>
                        <a:rPr sz="2200" spc="240" dirty="0">
                          <a:latin typeface="Calibri"/>
                          <a:cs typeface="Calibri"/>
                        </a:rPr>
                        <a:t> </a:t>
                      </a:r>
                      <a:r>
                        <a:rPr sz="2200" spc="-30" dirty="0">
                          <a:latin typeface="Calibri"/>
                          <a:cs typeface="Calibri"/>
                        </a:rPr>
                        <a:t>e</a:t>
                      </a:r>
                      <a:r>
                        <a:rPr sz="2200" spc="-55" dirty="0">
                          <a:latin typeface="Calibri"/>
                          <a:cs typeface="Calibri"/>
                        </a:rPr>
                        <a:t>x</a:t>
                      </a:r>
                      <a:r>
                        <a:rPr sz="2200" dirty="0">
                          <a:latin typeface="Calibri"/>
                          <a:cs typeface="Calibri"/>
                        </a:rPr>
                        <a:t>cl</a:t>
                      </a:r>
                      <a:r>
                        <a:rPr sz="2200" spc="-10" dirty="0">
                          <a:latin typeface="Calibri"/>
                          <a:cs typeface="Calibri"/>
                        </a:rPr>
                        <a:t>u</a:t>
                      </a:r>
                      <a:r>
                        <a:rPr sz="2200" dirty="0">
                          <a:latin typeface="Calibri"/>
                          <a:cs typeface="Calibri"/>
                        </a:rPr>
                        <a:t>si</a:t>
                      </a:r>
                      <a:r>
                        <a:rPr sz="2200" spc="-15" dirty="0">
                          <a:latin typeface="Calibri"/>
                          <a:cs typeface="Calibri"/>
                        </a:rPr>
                        <a:t>v</a:t>
                      </a:r>
                      <a:r>
                        <a:rPr sz="2200" dirty="0">
                          <a:latin typeface="Calibri"/>
                          <a:cs typeface="Calibri"/>
                        </a:rPr>
                        <a:t>o</a:t>
                      </a:r>
                      <a:r>
                        <a:rPr sz="2200" spc="240" dirty="0">
                          <a:latin typeface="Calibri"/>
                          <a:cs typeface="Calibri"/>
                        </a:rPr>
                        <a:t> </a:t>
                      </a:r>
                      <a:r>
                        <a:rPr sz="2200" dirty="0">
                          <a:latin typeface="Calibri"/>
                          <a:cs typeface="Calibri"/>
                        </a:rPr>
                        <a:t>(</a:t>
                      </a:r>
                      <a:r>
                        <a:rPr sz="2200" spc="-30" dirty="0">
                          <a:latin typeface="Calibri"/>
                          <a:cs typeface="Calibri"/>
                        </a:rPr>
                        <a:t>v</a:t>
                      </a:r>
                      <a:r>
                        <a:rPr sz="2200" dirty="0">
                          <a:latin typeface="Calibri"/>
                          <a:cs typeface="Calibri"/>
                        </a:rPr>
                        <a:t>e</a:t>
                      </a:r>
                      <a:r>
                        <a:rPr sz="2200" spc="-20" dirty="0">
                          <a:latin typeface="Calibri"/>
                          <a:cs typeface="Calibri"/>
                        </a:rPr>
                        <a:t>d</a:t>
                      </a:r>
                      <a:r>
                        <a:rPr sz="2200" dirty="0">
                          <a:latin typeface="Calibri"/>
                          <a:cs typeface="Calibri"/>
                        </a:rPr>
                        <a:t>ada</a:t>
                      </a:r>
                      <a:r>
                        <a:rPr sz="2200" spc="240" dirty="0">
                          <a:latin typeface="Calibri"/>
                          <a:cs typeface="Calibri"/>
                        </a:rPr>
                        <a:t> </a:t>
                      </a:r>
                      <a:r>
                        <a:rPr sz="2200" spc="-15" dirty="0">
                          <a:latin typeface="Calibri"/>
                          <a:cs typeface="Calibri"/>
                        </a:rPr>
                        <a:t>p</a:t>
                      </a:r>
                      <a:r>
                        <a:rPr sz="2200" spc="-25" dirty="0">
                          <a:latin typeface="Calibri"/>
                          <a:cs typeface="Calibri"/>
                        </a:rPr>
                        <a:t>r</a:t>
                      </a:r>
                      <a:r>
                        <a:rPr sz="2200" spc="-30" dirty="0">
                          <a:latin typeface="Calibri"/>
                          <a:cs typeface="Calibri"/>
                        </a:rPr>
                        <a:t>e</a:t>
                      </a:r>
                      <a:r>
                        <a:rPr sz="2200" spc="-60" dirty="0">
                          <a:latin typeface="Calibri"/>
                          <a:cs typeface="Calibri"/>
                        </a:rPr>
                        <a:t>f</a:t>
                      </a:r>
                      <a:r>
                        <a:rPr sz="2200" dirty="0">
                          <a:latin typeface="Calibri"/>
                          <a:cs typeface="Calibri"/>
                        </a:rPr>
                        <a:t>e</a:t>
                      </a:r>
                      <a:r>
                        <a:rPr sz="2200" spc="-25" dirty="0">
                          <a:latin typeface="Calibri"/>
                          <a:cs typeface="Calibri"/>
                        </a:rPr>
                        <a:t>r</a:t>
                      </a:r>
                      <a:r>
                        <a:rPr sz="2200" dirty="0">
                          <a:latin typeface="Calibri"/>
                          <a:cs typeface="Calibri"/>
                        </a:rPr>
                        <a:t>ê</a:t>
                      </a:r>
                      <a:r>
                        <a:rPr sz="2200" spc="5" dirty="0">
                          <a:latin typeface="Calibri"/>
                          <a:cs typeface="Calibri"/>
                        </a:rPr>
                        <a:t>n</a:t>
                      </a:r>
                      <a:r>
                        <a:rPr sz="2200" dirty="0">
                          <a:latin typeface="Calibri"/>
                          <a:cs typeface="Calibri"/>
                        </a:rPr>
                        <a:t>cia</a:t>
                      </a:r>
                      <a:r>
                        <a:rPr sz="2200" spc="240" dirty="0">
                          <a:latin typeface="Calibri"/>
                          <a:cs typeface="Calibri"/>
                        </a:rPr>
                        <a:t> </a:t>
                      </a:r>
                      <a:r>
                        <a:rPr sz="2200" spc="-5" dirty="0">
                          <a:latin typeface="Calibri"/>
                          <a:cs typeface="Calibri"/>
                        </a:rPr>
                        <a:t>de </a:t>
                      </a:r>
                      <a:r>
                        <a:rPr sz="2200" dirty="0">
                          <a:latin typeface="Calibri"/>
                          <a:cs typeface="Calibri"/>
                        </a:rPr>
                        <a:t>ma</a:t>
                      </a:r>
                      <a:r>
                        <a:rPr sz="2200" spc="-35" dirty="0">
                          <a:latin typeface="Calibri"/>
                          <a:cs typeface="Calibri"/>
                        </a:rPr>
                        <a:t>r</a:t>
                      </a:r>
                      <a:r>
                        <a:rPr sz="2200" spc="-30" dirty="0">
                          <a:latin typeface="Calibri"/>
                          <a:cs typeface="Calibri"/>
                        </a:rPr>
                        <a:t>c</a:t>
                      </a:r>
                      <a:r>
                        <a:rPr sz="2200" dirty="0">
                          <a:latin typeface="Calibri"/>
                          <a:cs typeface="Calibri"/>
                        </a:rPr>
                        <a:t>a</a:t>
                      </a:r>
                      <a:r>
                        <a:rPr sz="2200" spc="-5" dirty="0">
                          <a:latin typeface="Calibri"/>
                          <a:cs typeface="Calibri"/>
                        </a:rPr>
                        <a:t>)</a:t>
                      </a:r>
                      <a:r>
                        <a:rPr sz="2200" dirty="0">
                          <a:latin typeface="Calibri"/>
                          <a:cs typeface="Calibri"/>
                        </a:rPr>
                        <a:t>;</a:t>
                      </a:r>
                    </a:p>
                    <a:p>
                      <a:pPr>
                        <a:lnSpc>
                          <a:spcPts val="800"/>
                        </a:lnSpc>
                        <a:spcBef>
                          <a:spcPts val="5"/>
                        </a:spcBef>
                        <a:buFont typeface="MS UI Gothic"/>
                        <a:buChar char="✓"/>
                      </a:pPr>
                      <a:endParaRPr sz="800" dirty="0"/>
                    </a:p>
                    <a:p>
                      <a:pPr marL="361315" marR="72390" indent="-287020" algn="just">
                        <a:lnSpc>
                          <a:spcPct val="100000"/>
                        </a:lnSpc>
                        <a:buSzPct val="54545"/>
                        <a:buFont typeface="MS UI Gothic"/>
                        <a:buChar char="✓"/>
                        <a:tabLst>
                          <a:tab pos="361315" algn="l"/>
                        </a:tabLst>
                      </a:pPr>
                      <a:r>
                        <a:rPr sz="2200" dirty="0">
                          <a:latin typeface="Calibri"/>
                          <a:cs typeface="Calibri"/>
                        </a:rPr>
                        <a:t>Se</a:t>
                      </a:r>
                      <a:r>
                        <a:rPr sz="2200" spc="20" dirty="0">
                          <a:latin typeface="Calibri"/>
                          <a:cs typeface="Calibri"/>
                        </a:rPr>
                        <a:t>r</a:t>
                      </a:r>
                      <a:r>
                        <a:rPr sz="2200" dirty="0">
                          <a:latin typeface="Calibri"/>
                          <a:cs typeface="Calibri"/>
                        </a:rPr>
                        <a:t>vi</a:t>
                      </a:r>
                      <a:r>
                        <a:rPr sz="2200" spc="-25" dirty="0">
                          <a:latin typeface="Calibri"/>
                          <a:cs typeface="Calibri"/>
                        </a:rPr>
                        <a:t>ç</a:t>
                      </a:r>
                      <a:r>
                        <a:rPr sz="2200" dirty="0">
                          <a:latin typeface="Calibri"/>
                          <a:cs typeface="Calibri"/>
                        </a:rPr>
                        <a:t>os </a:t>
                      </a:r>
                      <a:r>
                        <a:rPr sz="2200" spc="-160" dirty="0">
                          <a:latin typeface="Calibri"/>
                          <a:cs typeface="Calibri"/>
                        </a:rPr>
                        <a:t> </a:t>
                      </a:r>
                      <a:r>
                        <a:rPr sz="2200" spc="-30" dirty="0">
                          <a:latin typeface="Calibri"/>
                          <a:cs typeface="Calibri"/>
                        </a:rPr>
                        <a:t>t</a:t>
                      </a:r>
                      <a:r>
                        <a:rPr sz="2200" dirty="0">
                          <a:latin typeface="Calibri"/>
                          <a:cs typeface="Calibri"/>
                        </a:rPr>
                        <a:t>écni</a:t>
                      </a:r>
                      <a:r>
                        <a:rPr sz="2200" spc="-25" dirty="0">
                          <a:latin typeface="Calibri"/>
                          <a:cs typeface="Calibri"/>
                        </a:rPr>
                        <a:t>c</a:t>
                      </a:r>
                      <a:r>
                        <a:rPr sz="2200" dirty="0">
                          <a:latin typeface="Calibri"/>
                          <a:cs typeface="Calibri"/>
                        </a:rPr>
                        <a:t>os </a:t>
                      </a:r>
                      <a:r>
                        <a:rPr sz="2200" spc="-160" dirty="0">
                          <a:latin typeface="Calibri"/>
                          <a:cs typeface="Calibri"/>
                        </a:rPr>
                        <a:t> </a:t>
                      </a:r>
                      <a:r>
                        <a:rPr sz="2200" dirty="0">
                          <a:latin typeface="Calibri"/>
                          <a:cs typeface="Calibri"/>
                        </a:rPr>
                        <a:t>es</a:t>
                      </a:r>
                      <a:r>
                        <a:rPr sz="2200" spc="10" dirty="0">
                          <a:latin typeface="Calibri"/>
                          <a:cs typeface="Calibri"/>
                        </a:rPr>
                        <a:t>p</a:t>
                      </a:r>
                      <a:r>
                        <a:rPr sz="2200" dirty="0">
                          <a:latin typeface="Calibri"/>
                          <a:cs typeface="Calibri"/>
                        </a:rPr>
                        <a:t>ec</a:t>
                      </a:r>
                      <a:r>
                        <a:rPr sz="2200" spc="-5" dirty="0">
                          <a:latin typeface="Calibri"/>
                          <a:cs typeface="Calibri"/>
                        </a:rPr>
                        <a:t>i</a:t>
                      </a:r>
                      <a:r>
                        <a:rPr sz="2200" dirty="0">
                          <a:latin typeface="Calibri"/>
                          <a:cs typeface="Calibri"/>
                        </a:rPr>
                        <a:t>al</a:t>
                      </a:r>
                      <a:r>
                        <a:rPr sz="2200" spc="-10" dirty="0">
                          <a:latin typeface="Calibri"/>
                          <a:cs typeface="Calibri"/>
                        </a:rPr>
                        <a:t>i</a:t>
                      </a:r>
                      <a:r>
                        <a:rPr sz="2200" spc="-40" dirty="0">
                          <a:latin typeface="Calibri"/>
                          <a:cs typeface="Calibri"/>
                        </a:rPr>
                        <a:t>z</a:t>
                      </a:r>
                      <a:r>
                        <a:rPr sz="2200" dirty="0">
                          <a:latin typeface="Calibri"/>
                          <a:cs typeface="Calibri"/>
                        </a:rPr>
                        <a:t>ad</a:t>
                      </a:r>
                      <a:r>
                        <a:rPr sz="2200" spc="5" dirty="0">
                          <a:latin typeface="Calibri"/>
                          <a:cs typeface="Calibri"/>
                        </a:rPr>
                        <a:t>o</a:t>
                      </a:r>
                      <a:r>
                        <a:rPr sz="2200" dirty="0">
                          <a:latin typeface="Calibri"/>
                          <a:cs typeface="Calibri"/>
                        </a:rPr>
                        <a:t>s </a:t>
                      </a:r>
                      <a:r>
                        <a:rPr sz="2200" spc="-160" dirty="0">
                          <a:latin typeface="Calibri"/>
                          <a:cs typeface="Calibri"/>
                        </a:rPr>
                        <a:t> </a:t>
                      </a:r>
                      <a:r>
                        <a:rPr sz="2200" spc="-5" dirty="0">
                          <a:latin typeface="Calibri"/>
                          <a:cs typeface="Calibri"/>
                        </a:rPr>
                        <a:t>d</a:t>
                      </a:r>
                      <a:r>
                        <a:rPr sz="2200" dirty="0">
                          <a:latin typeface="Calibri"/>
                          <a:cs typeface="Calibri"/>
                        </a:rPr>
                        <a:t>e </a:t>
                      </a:r>
                      <a:r>
                        <a:rPr sz="2200" spc="-160" dirty="0">
                          <a:latin typeface="Calibri"/>
                          <a:cs typeface="Calibri"/>
                        </a:rPr>
                        <a:t> </a:t>
                      </a:r>
                      <a:r>
                        <a:rPr sz="2200" dirty="0">
                          <a:latin typeface="Calibri"/>
                          <a:cs typeface="Calibri"/>
                        </a:rPr>
                        <a:t>n</a:t>
                      </a:r>
                      <a:r>
                        <a:rPr sz="2200" spc="-25" dirty="0">
                          <a:latin typeface="Calibri"/>
                          <a:cs typeface="Calibri"/>
                        </a:rPr>
                        <a:t>a</a:t>
                      </a:r>
                      <a:r>
                        <a:rPr sz="2200" spc="5" dirty="0">
                          <a:latin typeface="Calibri"/>
                          <a:cs typeface="Calibri"/>
                        </a:rPr>
                        <a:t>t</a:t>
                      </a:r>
                      <a:r>
                        <a:rPr sz="2200" dirty="0">
                          <a:latin typeface="Calibri"/>
                          <a:cs typeface="Calibri"/>
                        </a:rPr>
                        <a:t>u</a:t>
                      </a:r>
                      <a:r>
                        <a:rPr sz="2200" spc="-25" dirty="0">
                          <a:latin typeface="Calibri"/>
                          <a:cs typeface="Calibri"/>
                        </a:rPr>
                        <a:t>r</a:t>
                      </a:r>
                      <a:r>
                        <a:rPr sz="2200" spc="-30" dirty="0">
                          <a:latin typeface="Calibri"/>
                          <a:cs typeface="Calibri"/>
                        </a:rPr>
                        <a:t>e</a:t>
                      </a:r>
                      <a:r>
                        <a:rPr sz="2200" spc="-40" dirty="0">
                          <a:latin typeface="Calibri"/>
                          <a:cs typeface="Calibri"/>
                        </a:rPr>
                        <a:t>z</a:t>
                      </a:r>
                      <a:r>
                        <a:rPr sz="2200" dirty="0">
                          <a:latin typeface="Calibri"/>
                          <a:cs typeface="Calibri"/>
                        </a:rPr>
                        <a:t>a p</a:t>
                      </a:r>
                      <a:r>
                        <a:rPr sz="2200" spc="-25" dirty="0">
                          <a:latin typeface="Calibri"/>
                          <a:cs typeface="Calibri"/>
                        </a:rPr>
                        <a:t>r</a:t>
                      </a:r>
                      <a:r>
                        <a:rPr sz="2200" dirty="0">
                          <a:latin typeface="Calibri"/>
                          <a:cs typeface="Calibri"/>
                        </a:rPr>
                        <a:t>edomina</a:t>
                      </a:r>
                      <a:r>
                        <a:rPr sz="2200" spc="-25" dirty="0">
                          <a:latin typeface="Calibri"/>
                          <a:cs typeface="Calibri"/>
                        </a:rPr>
                        <a:t>n</a:t>
                      </a:r>
                      <a:r>
                        <a:rPr sz="2200" spc="-30" dirty="0">
                          <a:latin typeface="Calibri"/>
                          <a:cs typeface="Calibri"/>
                        </a:rPr>
                        <a:t>t</a:t>
                      </a:r>
                      <a:r>
                        <a:rPr sz="2200" spc="5" dirty="0">
                          <a:latin typeface="Calibri"/>
                          <a:cs typeface="Calibri"/>
                        </a:rPr>
                        <a:t>e</a:t>
                      </a:r>
                      <a:r>
                        <a:rPr sz="2200" dirty="0">
                          <a:latin typeface="Calibri"/>
                          <a:cs typeface="Calibri"/>
                        </a:rPr>
                        <a:t>me</a:t>
                      </a:r>
                      <a:r>
                        <a:rPr sz="2200" spc="-20" dirty="0">
                          <a:latin typeface="Calibri"/>
                          <a:cs typeface="Calibri"/>
                        </a:rPr>
                        <a:t>n</a:t>
                      </a:r>
                      <a:r>
                        <a:rPr sz="2200" spc="-30" dirty="0">
                          <a:latin typeface="Calibri"/>
                          <a:cs typeface="Calibri"/>
                        </a:rPr>
                        <a:t>t</a:t>
                      </a:r>
                      <a:r>
                        <a:rPr sz="2200" dirty="0">
                          <a:latin typeface="Calibri"/>
                          <a:cs typeface="Calibri"/>
                        </a:rPr>
                        <a:t>e        </a:t>
                      </a:r>
                      <a:r>
                        <a:rPr sz="2200" spc="-235" dirty="0">
                          <a:latin typeface="Calibri"/>
                          <a:cs typeface="Calibri"/>
                        </a:rPr>
                        <a:t> </a:t>
                      </a:r>
                      <a:r>
                        <a:rPr sz="2200" dirty="0">
                          <a:latin typeface="Calibri"/>
                          <a:cs typeface="Calibri"/>
                        </a:rPr>
                        <a:t>i</a:t>
                      </a:r>
                      <a:r>
                        <a:rPr sz="2200" spc="-30" dirty="0">
                          <a:latin typeface="Calibri"/>
                          <a:cs typeface="Calibri"/>
                        </a:rPr>
                        <a:t>nt</a:t>
                      </a:r>
                      <a:r>
                        <a:rPr sz="2200" dirty="0">
                          <a:latin typeface="Calibri"/>
                          <a:cs typeface="Calibri"/>
                        </a:rPr>
                        <a:t>e</a:t>
                      </a:r>
                      <a:r>
                        <a:rPr sz="2200" spc="5" dirty="0">
                          <a:latin typeface="Calibri"/>
                          <a:cs typeface="Calibri"/>
                        </a:rPr>
                        <a:t>l</a:t>
                      </a:r>
                      <a:r>
                        <a:rPr sz="2200" dirty="0">
                          <a:latin typeface="Calibri"/>
                          <a:cs typeface="Calibri"/>
                        </a:rPr>
                        <a:t>ec</a:t>
                      </a:r>
                      <a:r>
                        <a:rPr sz="2200" spc="-10" dirty="0">
                          <a:latin typeface="Calibri"/>
                          <a:cs typeface="Calibri"/>
                        </a:rPr>
                        <a:t>t</a:t>
                      </a:r>
                      <a:r>
                        <a:rPr sz="2200" dirty="0">
                          <a:latin typeface="Calibri"/>
                          <a:cs typeface="Calibri"/>
                        </a:rPr>
                        <a:t>ual,        </a:t>
                      </a:r>
                      <a:r>
                        <a:rPr sz="2200" spc="-240" dirty="0">
                          <a:latin typeface="Calibri"/>
                          <a:cs typeface="Calibri"/>
                        </a:rPr>
                        <a:t> </a:t>
                      </a:r>
                      <a:r>
                        <a:rPr sz="2200" spc="-30" dirty="0">
                          <a:latin typeface="Calibri"/>
                          <a:cs typeface="Calibri"/>
                        </a:rPr>
                        <a:t>c</a:t>
                      </a:r>
                      <a:r>
                        <a:rPr sz="2200" spc="15" dirty="0">
                          <a:latin typeface="Calibri"/>
                          <a:cs typeface="Calibri"/>
                        </a:rPr>
                        <a:t>o</a:t>
                      </a:r>
                      <a:r>
                        <a:rPr sz="2200" dirty="0">
                          <a:latin typeface="Calibri"/>
                          <a:cs typeface="Calibri"/>
                        </a:rPr>
                        <a:t>m p</a:t>
                      </a:r>
                      <a:r>
                        <a:rPr sz="2200" spc="-25" dirty="0">
                          <a:latin typeface="Calibri"/>
                          <a:cs typeface="Calibri"/>
                        </a:rPr>
                        <a:t>r</a:t>
                      </a:r>
                      <a:r>
                        <a:rPr sz="2200" dirty="0">
                          <a:latin typeface="Calibri"/>
                          <a:cs typeface="Calibri"/>
                        </a:rPr>
                        <a:t>e</a:t>
                      </a:r>
                      <a:r>
                        <a:rPr sz="2200" spc="-20" dirty="0">
                          <a:latin typeface="Calibri"/>
                          <a:cs typeface="Calibri"/>
                        </a:rPr>
                        <a:t>s</a:t>
                      </a:r>
                      <a:r>
                        <a:rPr sz="2200" spc="-30" dirty="0">
                          <a:latin typeface="Calibri"/>
                          <a:cs typeface="Calibri"/>
                        </a:rPr>
                        <a:t>t</a:t>
                      </a:r>
                      <a:r>
                        <a:rPr sz="2200" dirty="0">
                          <a:latin typeface="Calibri"/>
                          <a:cs typeface="Calibri"/>
                        </a:rPr>
                        <a:t>ador </a:t>
                      </a:r>
                      <a:r>
                        <a:rPr sz="2200" spc="-120" dirty="0">
                          <a:latin typeface="Calibri"/>
                          <a:cs typeface="Calibri"/>
                        </a:rPr>
                        <a:t> </a:t>
                      </a:r>
                      <a:r>
                        <a:rPr sz="2200" spc="-5" dirty="0">
                          <a:latin typeface="Calibri"/>
                          <a:cs typeface="Calibri"/>
                        </a:rPr>
                        <a:t>d</a:t>
                      </a:r>
                      <a:r>
                        <a:rPr sz="2200" dirty="0">
                          <a:latin typeface="Calibri"/>
                          <a:cs typeface="Calibri"/>
                        </a:rPr>
                        <a:t>e </a:t>
                      </a:r>
                      <a:r>
                        <a:rPr sz="2200" spc="-120" dirty="0">
                          <a:latin typeface="Calibri"/>
                          <a:cs typeface="Calibri"/>
                        </a:rPr>
                        <a:t> </a:t>
                      </a:r>
                      <a:r>
                        <a:rPr sz="2200" dirty="0">
                          <a:latin typeface="Calibri"/>
                          <a:cs typeface="Calibri"/>
                        </a:rPr>
                        <a:t>no</a:t>
                      </a:r>
                      <a:r>
                        <a:rPr sz="2200" spc="-25" dirty="0">
                          <a:latin typeface="Calibri"/>
                          <a:cs typeface="Calibri"/>
                        </a:rPr>
                        <a:t>t</a:t>
                      </a:r>
                      <a:r>
                        <a:rPr sz="2200" dirty="0">
                          <a:latin typeface="Calibri"/>
                          <a:cs typeface="Calibri"/>
                        </a:rPr>
                        <a:t>ória </a:t>
                      </a:r>
                      <a:r>
                        <a:rPr sz="2200" spc="-110" dirty="0">
                          <a:latin typeface="Calibri"/>
                          <a:cs typeface="Calibri"/>
                        </a:rPr>
                        <a:t> </a:t>
                      </a:r>
                      <a:r>
                        <a:rPr sz="2200" dirty="0">
                          <a:latin typeface="Calibri"/>
                          <a:cs typeface="Calibri"/>
                        </a:rPr>
                        <a:t>especiali</a:t>
                      </a:r>
                      <a:r>
                        <a:rPr sz="2200" spc="-40" dirty="0">
                          <a:latin typeface="Calibri"/>
                          <a:cs typeface="Calibri"/>
                        </a:rPr>
                        <a:t>z</a:t>
                      </a:r>
                      <a:r>
                        <a:rPr sz="2200" dirty="0">
                          <a:latin typeface="Calibri"/>
                          <a:cs typeface="Calibri"/>
                        </a:rPr>
                        <a:t>a</a:t>
                      </a:r>
                      <a:r>
                        <a:rPr sz="2200" spc="-25" dirty="0">
                          <a:latin typeface="Calibri"/>
                          <a:cs typeface="Calibri"/>
                        </a:rPr>
                        <a:t>ç</a:t>
                      </a:r>
                      <a:r>
                        <a:rPr sz="2200" dirty="0">
                          <a:latin typeface="Calibri"/>
                          <a:cs typeface="Calibri"/>
                        </a:rPr>
                        <a:t>ão </a:t>
                      </a:r>
                      <a:r>
                        <a:rPr sz="2200" spc="-110" dirty="0">
                          <a:latin typeface="Calibri"/>
                          <a:cs typeface="Calibri"/>
                        </a:rPr>
                        <a:t> </a:t>
                      </a:r>
                      <a:r>
                        <a:rPr sz="2200" dirty="0">
                          <a:latin typeface="Calibri"/>
                          <a:cs typeface="Calibri"/>
                        </a:rPr>
                        <a:t>(</a:t>
                      </a:r>
                      <a:r>
                        <a:rPr sz="2200" spc="-40" dirty="0">
                          <a:latin typeface="Calibri"/>
                          <a:cs typeface="Calibri"/>
                        </a:rPr>
                        <a:t>v</a:t>
                      </a:r>
                      <a:r>
                        <a:rPr sz="2200" dirty="0">
                          <a:latin typeface="Calibri"/>
                          <a:cs typeface="Calibri"/>
                        </a:rPr>
                        <a:t>edada a</a:t>
                      </a:r>
                      <a:r>
                        <a:rPr sz="2200" spc="125" dirty="0">
                          <a:latin typeface="Calibri"/>
                          <a:cs typeface="Calibri"/>
                        </a:rPr>
                        <a:t> </a:t>
                      </a:r>
                      <a:r>
                        <a:rPr sz="2200" dirty="0">
                          <a:latin typeface="Calibri"/>
                          <a:cs typeface="Calibri"/>
                        </a:rPr>
                        <a:t>in</a:t>
                      </a:r>
                      <a:r>
                        <a:rPr sz="2200" spc="-45" dirty="0">
                          <a:latin typeface="Calibri"/>
                          <a:cs typeface="Calibri"/>
                        </a:rPr>
                        <a:t>e</a:t>
                      </a:r>
                      <a:r>
                        <a:rPr sz="2200" dirty="0">
                          <a:latin typeface="Calibri"/>
                          <a:cs typeface="Calibri"/>
                        </a:rPr>
                        <a:t>xi</a:t>
                      </a:r>
                      <a:r>
                        <a:rPr sz="2200" spc="-10" dirty="0">
                          <a:latin typeface="Calibri"/>
                          <a:cs typeface="Calibri"/>
                        </a:rPr>
                        <a:t>g</a:t>
                      </a:r>
                      <a:r>
                        <a:rPr sz="2200" dirty="0">
                          <a:latin typeface="Calibri"/>
                          <a:cs typeface="Calibri"/>
                        </a:rPr>
                        <a:t>ibi</a:t>
                      </a:r>
                      <a:r>
                        <a:rPr sz="2200" spc="-5" dirty="0">
                          <a:latin typeface="Calibri"/>
                          <a:cs typeface="Calibri"/>
                        </a:rPr>
                        <a:t>l</a:t>
                      </a:r>
                      <a:r>
                        <a:rPr sz="2200" dirty="0">
                          <a:latin typeface="Calibri"/>
                          <a:cs typeface="Calibri"/>
                        </a:rPr>
                        <a:t>id</a:t>
                      </a:r>
                      <a:r>
                        <a:rPr sz="2200" spc="-15" dirty="0">
                          <a:latin typeface="Calibri"/>
                          <a:cs typeface="Calibri"/>
                        </a:rPr>
                        <a:t>a</a:t>
                      </a:r>
                      <a:r>
                        <a:rPr sz="2200" dirty="0">
                          <a:latin typeface="Calibri"/>
                          <a:cs typeface="Calibri"/>
                        </a:rPr>
                        <a:t>de</a:t>
                      </a:r>
                      <a:r>
                        <a:rPr sz="2200" spc="130" dirty="0">
                          <a:latin typeface="Calibri"/>
                          <a:cs typeface="Calibri"/>
                        </a:rPr>
                        <a:t> </a:t>
                      </a:r>
                      <a:r>
                        <a:rPr sz="2200" dirty="0">
                          <a:latin typeface="Calibri"/>
                          <a:cs typeface="Calibri"/>
                        </a:rPr>
                        <a:t>pa</a:t>
                      </a:r>
                      <a:r>
                        <a:rPr sz="2200" spc="-50" dirty="0">
                          <a:latin typeface="Calibri"/>
                          <a:cs typeface="Calibri"/>
                        </a:rPr>
                        <a:t>r</a:t>
                      </a:r>
                      <a:r>
                        <a:rPr sz="2200" dirty="0">
                          <a:latin typeface="Calibri"/>
                          <a:cs typeface="Calibri"/>
                        </a:rPr>
                        <a:t>a</a:t>
                      </a:r>
                      <a:r>
                        <a:rPr sz="2200" spc="130" dirty="0">
                          <a:latin typeface="Calibri"/>
                          <a:cs typeface="Calibri"/>
                        </a:rPr>
                        <a:t> </a:t>
                      </a:r>
                      <a:r>
                        <a:rPr sz="2200" dirty="0">
                          <a:latin typeface="Calibri"/>
                          <a:cs typeface="Calibri"/>
                        </a:rPr>
                        <a:t>se</a:t>
                      </a:r>
                      <a:r>
                        <a:rPr sz="2200" spc="25" dirty="0">
                          <a:latin typeface="Calibri"/>
                          <a:cs typeface="Calibri"/>
                        </a:rPr>
                        <a:t>r</a:t>
                      </a:r>
                      <a:r>
                        <a:rPr sz="2200" dirty="0">
                          <a:latin typeface="Calibri"/>
                          <a:cs typeface="Calibri"/>
                        </a:rPr>
                        <a:t>v</a:t>
                      </a:r>
                      <a:r>
                        <a:rPr sz="2200" spc="-10" dirty="0">
                          <a:latin typeface="Calibri"/>
                          <a:cs typeface="Calibri"/>
                        </a:rPr>
                        <a:t>i</a:t>
                      </a:r>
                      <a:r>
                        <a:rPr sz="2200" spc="-35" dirty="0">
                          <a:latin typeface="Calibri"/>
                          <a:cs typeface="Calibri"/>
                        </a:rPr>
                        <a:t>ç</a:t>
                      </a:r>
                      <a:r>
                        <a:rPr sz="2200" dirty="0">
                          <a:latin typeface="Calibri"/>
                          <a:cs typeface="Calibri"/>
                        </a:rPr>
                        <a:t>os</a:t>
                      </a:r>
                      <a:r>
                        <a:rPr sz="2200" spc="135" dirty="0">
                          <a:latin typeface="Calibri"/>
                          <a:cs typeface="Calibri"/>
                        </a:rPr>
                        <a:t> </a:t>
                      </a:r>
                      <a:r>
                        <a:rPr sz="2200" spc="5" dirty="0">
                          <a:latin typeface="Calibri"/>
                          <a:cs typeface="Calibri"/>
                        </a:rPr>
                        <a:t>d</a:t>
                      </a:r>
                      <a:r>
                        <a:rPr sz="2200" dirty="0">
                          <a:latin typeface="Calibri"/>
                          <a:cs typeface="Calibri"/>
                        </a:rPr>
                        <a:t>e</a:t>
                      </a:r>
                      <a:r>
                        <a:rPr sz="2200" spc="135" dirty="0">
                          <a:latin typeface="Calibri"/>
                          <a:cs typeface="Calibri"/>
                        </a:rPr>
                        <a:t> </a:t>
                      </a:r>
                      <a:r>
                        <a:rPr sz="2200" dirty="0">
                          <a:latin typeface="Calibri"/>
                          <a:cs typeface="Calibri"/>
                        </a:rPr>
                        <a:t>pub</a:t>
                      </a:r>
                      <a:r>
                        <a:rPr sz="2200" spc="-15" dirty="0">
                          <a:latin typeface="Calibri"/>
                          <a:cs typeface="Calibri"/>
                        </a:rPr>
                        <a:t>l</a:t>
                      </a:r>
                      <a:r>
                        <a:rPr sz="2200" dirty="0">
                          <a:latin typeface="Calibri"/>
                          <a:cs typeface="Calibri"/>
                        </a:rPr>
                        <a:t>i</a:t>
                      </a:r>
                      <a:r>
                        <a:rPr sz="2200" spc="-10" dirty="0">
                          <a:latin typeface="Calibri"/>
                          <a:cs typeface="Calibri"/>
                        </a:rPr>
                        <a:t>c</a:t>
                      </a:r>
                      <a:r>
                        <a:rPr sz="2200" dirty="0">
                          <a:latin typeface="Calibri"/>
                          <a:cs typeface="Calibri"/>
                        </a:rPr>
                        <a:t>idade e</a:t>
                      </a:r>
                      <a:r>
                        <a:rPr sz="2200" spc="5" dirty="0">
                          <a:latin typeface="Calibri"/>
                          <a:cs typeface="Calibri"/>
                        </a:rPr>
                        <a:t> </a:t>
                      </a:r>
                      <a:r>
                        <a:rPr sz="2200" dirty="0">
                          <a:latin typeface="Calibri"/>
                          <a:cs typeface="Calibri"/>
                        </a:rPr>
                        <a:t>divul</a:t>
                      </a:r>
                      <a:r>
                        <a:rPr sz="2200" spc="-40" dirty="0">
                          <a:latin typeface="Calibri"/>
                          <a:cs typeface="Calibri"/>
                        </a:rPr>
                        <a:t>g</a:t>
                      </a:r>
                      <a:r>
                        <a:rPr sz="2200" dirty="0">
                          <a:latin typeface="Calibri"/>
                          <a:cs typeface="Calibri"/>
                        </a:rPr>
                        <a:t>a</a:t>
                      </a:r>
                      <a:r>
                        <a:rPr sz="2200" spc="-25" dirty="0">
                          <a:latin typeface="Calibri"/>
                          <a:cs typeface="Calibri"/>
                        </a:rPr>
                        <a:t>ç</a:t>
                      </a:r>
                      <a:r>
                        <a:rPr sz="2200" dirty="0">
                          <a:latin typeface="Calibri"/>
                          <a:cs typeface="Calibri"/>
                        </a:rPr>
                        <a:t>ã</a:t>
                      </a:r>
                      <a:r>
                        <a:rPr sz="2200" spc="5" dirty="0">
                          <a:latin typeface="Calibri"/>
                          <a:cs typeface="Calibri"/>
                        </a:rPr>
                        <a:t>o</a:t>
                      </a:r>
                      <a:r>
                        <a:rPr sz="2200" spc="-5" dirty="0">
                          <a:latin typeface="Calibri"/>
                          <a:cs typeface="Calibri"/>
                        </a:rPr>
                        <a:t>)</a:t>
                      </a:r>
                      <a:r>
                        <a:rPr sz="2200" dirty="0">
                          <a:latin typeface="Calibri"/>
                          <a:cs typeface="Calibri"/>
                        </a:rPr>
                        <a:t>;</a:t>
                      </a:r>
                    </a:p>
                    <a:p>
                      <a:pPr>
                        <a:lnSpc>
                          <a:spcPts val="750"/>
                        </a:lnSpc>
                        <a:spcBef>
                          <a:spcPts val="42"/>
                        </a:spcBef>
                        <a:buFont typeface="MS UI Gothic"/>
                        <a:buChar char="✓"/>
                      </a:pPr>
                      <a:endParaRPr sz="750" dirty="0"/>
                    </a:p>
                    <a:p>
                      <a:pPr marL="361315" indent="-287020">
                        <a:lnSpc>
                          <a:spcPct val="100000"/>
                        </a:lnSpc>
                        <a:buSzPct val="54545"/>
                        <a:buFont typeface="MS UI Gothic"/>
                        <a:buChar char="✓"/>
                        <a:tabLst>
                          <a:tab pos="361315" algn="l"/>
                        </a:tabLst>
                      </a:pPr>
                      <a:r>
                        <a:rPr sz="2200" dirty="0">
                          <a:latin typeface="Calibri"/>
                          <a:cs typeface="Calibri"/>
                        </a:rPr>
                        <a:t>Arti</a:t>
                      </a:r>
                      <a:r>
                        <a:rPr sz="2200" spc="-20" dirty="0">
                          <a:latin typeface="Calibri"/>
                          <a:cs typeface="Calibri"/>
                        </a:rPr>
                        <a:t>s</a:t>
                      </a:r>
                      <a:r>
                        <a:rPr sz="2200" spc="-30" dirty="0">
                          <a:latin typeface="Calibri"/>
                          <a:cs typeface="Calibri"/>
                        </a:rPr>
                        <a:t>t</a:t>
                      </a:r>
                      <a:r>
                        <a:rPr sz="2200" dirty="0">
                          <a:latin typeface="Calibri"/>
                          <a:cs typeface="Calibri"/>
                        </a:rPr>
                        <a:t>a </a:t>
                      </a:r>
                      <a:r>
                        <a:rPr sz="2200" spc="-30" dirty="0">
                          <a:latin typeface="Calibri"/>
                          <a:cs typeface="Calibri"/>
                        </a:rPr>
                        <a:t>c</a:t>
                      </a:r>
                      <a:r>
                        <a:rPr sz="2200" dirty="0">
                          <a:latin typeface="Calibri"/>
                          <a:cs typeface="Calibri"/>
                        </a:rPr>
                        <a:t>ons</a:t>
                      </a:r>
                      <a:r>
                        <a:rPr sz="2200" spc="5" dirty="0">
                          <a:latin typeface="Calibri"/>
                          <a:cs typeface="Calibri"/>
                        </a:rPr>
                        <a:t>a</a:t>
                      </a:r>
                      <a:r>
                        <a:rPr sz="2200" dirty="0">
                          <a:latin typeface="Calibri"/>
                          <a:cs typeface="Calibri"/>
                        </a:rPr>
                        <a:t>g</a:t>
                      </a:r>
                      <a:r>
                        <a:rPr sz="2200" spc="-50" dirty="0">
                          <a:latin typeface="Calibri"/>
                          <a:cs typeface="Calibri"/>
                        </a:rPr>
                        <a:t>r</a:t>
                      </a:r>
                      <a:r>
                        <a:rPr sz="2200" dirty="0">
                          <a:latin typeface="Calibri"/>
                          <a:cs typeface="Calibri"/>
                        </a:rPr>
                        <a:t>ad</a:t>
                      </a:r>
                      <a:r>
                        <a:rPr sz="2200" spc="10" dirty="0">
                          <a:latin typeface="Calibri"/>
                          <a:cs typeface="Calibri"/>
                        </a:rPr>
                        <a:t>o</a:t>
                      </a:r>
                      <a:r>
                        <a:rPr sz="2200" dirty="0">
                          <a:latin typeface="Calibri"/>
                          <a:cs typeface="Calibri"/>
                        </a:rPr>
                        <a:t>;</a:t>
                      </a:r>
                    </a:p>
                    <a:p>
                      <a:pPr>
                        <a:lnSpc>
                          <a:spcPts val="800"/>
                        </a:lnSpc>
                        <a:spcBef>
                          <a:spcPts val="4"/>
                        </a:spcBef>
                        <a:buFont typeface="MS UI Gothic"/>
                        <a:buChar char="✓"/>
                      </a:pPr>
                      <a:endParaRPr sz="800" dirty="0"/>
                    </a:p>
                    <a:p>
                      <a:pPr marL="361315" indent="-287020">
                        <a:lnSpc>
                          <a:spcPct val="100000"/>
                        </a:lnSpc>
                        <a:buSzPct val="54545"/>
                        <a:buFont typeface="MS UI Gothic"/>
                        <a:buChar char="✓"/>
                        <a:tabLst>
                          <a:tab pos="361315" algn="l"/>
                        </a:tabLst>
                      </a:pPr>
                      <a:r>
                        <a:rPr sz="2200" b="1" dirty="0">
                          <a:latin typeface="Calibri"/>
                          <a:cs typeface="Calibri"/>
                        </a:rPr>
                        <a:t>C</a:t>
                      </a:r>
                      <a:r>
                        <a:rPr sz="2200" b="1" spc="-30" dirty="0">
                          <a:latin typeface="Calibri"/>
                          <a:cs typeface="Calibri"/>
                        </a:rPr>
                        <a:t>r</a:t>
                      </a:r>
                      <a:r>
                        <a:rPr sz="2200" b="1" dirty="0">
                          <a:latin typeface="Calibri"/>
                          <a:cs typeface="Calibri"/>
                        </a:rPr>
                        <a:t>ed</a:t>
                      </a:r>
                      <a:r>
                        <a:rPr sz="2200" b="1" spc="-10" dirty="0">
                          <a:latin typeface="Calibri"/>
                          <a:cs typeface="Calibri"/>
                        </a:rPr>
                        <a:t>e</a:t>
                      </a:r>
                      <a:r>
                        <a:rPr sz="2200" b="1" dirty="0">
                          <a:latin typeface="Calibri"/>
                          <a:cs typeface="Calibri"/>
                        </a:rPr>
                        <a:t>nciam</a:t>
                      </a:r>
                      <a:r>
                        <a:rPr sz="2200" b="1" spc="-10" dirty="0">
                          <a:latin typeface="Calibri"/>
                          <a:cs typeface="Calibri"/>
                        </a:rPr>
                        <a:t>e</a:t>
                      </a:r>
                      <a:r>
                        <a:rPr sz="2200" b="1" spc="-30" dirty="0">
                          <a:latin typeface="Calibri"/>
                          <a:cs typeface="Calibri"/>
                        </a:rPr>
                        <a:t>nt</a:t>
                      </a:r>
                      <a:r>
                        <a:rPr sz="2200" b="1" spc="-10" dirty="0">
                          <a:latin typeface="Calibri"/>
                          <a:cs typeface="Calibri"/>
                        </a:rPr>
                        <a:t>o</a:t>
                      </a:r>
                      <a:r>
                        <a:rPr sz="2200" dirty="0">
                          <a:latin typeface="Calibri"/>
                          <a:cs typeface="Calibri"/>
                        </a:rPr>
                        <a:t>;</a:t>
                      </a:r>
                    </a:p>
                    <a:p>
                      <a:pPr>
                        <a:lnSpc>
                          <a:spcPts val="800"/>
                        </a:lnSpc>
                        <a:spcBef>
                          <a:spcPts val="5"/>
                        </a:spcBef>
                        <a:buFont typeface="MS UI Gothic"/>
                        <a:buChar char="✓"/>
                      </a:pPr>
                      <a:endParaRPr sz="800" dirty="0"/>
                    </a:p>
                    <a:p>
                      <a:pPr marL="361315" marR="73660" indent="-287020" algn="just">
                        <a:lnSpc>
                          <a:spcPct val="100000"/>
                        </a:lnSpc>
                        <a:buSzPct val="54545"/>
                        <a:buFont typeface="MS UI Gothic"/>
                        <a:buChar char="✓"/>
                        <a:tabLst>
                          <a:tab pos="361315" algn="l"/>
                        </a:tabLst>
                      </a:pPr>
                      <a:r>
                        <a:rPr sz="2200" dirty="0">
                          <a:latin typeface="Calibri"/>
                          <a:cs typeface="Calibri"/>
                        </a:rPr>
                        <a:t>Aquisi</a:t>
                      </a:r>
                      <a:r>
                        <a:rPr sz="2200" spc="-25" dirty="0">
                          <a:latin typeface="Calibri"/>
                          <a:cs typeface="Calibri"/>
                        </a:rPr>
                        <a:t>ç</a:t>
                      </a:r>
                      <a:r>
                        <a:rPr sz="2200" dirty="0">
                          <a:latin typeface="Calibri"/>
                          <a:cs typeface="Calibri"/>
                        </a:rPr>
                        <a:t>ão   </a:t>
                      </a:r>
                      <a:r>
                        <a:rPr sz="2200" spc="95" dirty="0">
                          <a:latin typeface="Calibri"/>
                          <a:cs typeface="Calibri"/>
                        </a:rPr>
                        <a:t> </a:t>
                      </a:r>
                      <a:r>
                        <a:rPr sz="2200" spc="-10" dirty="0">
                          <a:latin typeface="Calibri"/>
                          <a:cs typeface="Calibri"/>
                        </a:rPr>
                        <a:t>o</a:t>
                      </a:r>
                      <a:r>
                        <a:rPr sz="2200" dirty="0">
                          <a:latin typeface="Calibri"/>
                          <a:cs typeface="Calibri"/>
                        </a:rPr>
                        <a:t>u   </a:t>
                      </a:r>
                      <a:r>
                        <a:rPr sz="2200" spc="80" dirty="0">
                          <a:latin typeface="Calibri"/>
                          <a:cs typeface="Calibri"/>
                        </a:rPr>
                        <a:t> </a:t>
                      </a:r>
                      <a:r>
                        <a:rPr sz="2200" dirty="0">
                          <a:latin typeface="Calibri"/>
                          <a:cs typeface="Calibri"/>
                        </a:rPr>
                        <a:t>lo</a:t>
                      </a:r>
                      <a:r>
                        <a:rPr sz="2200" spc="-25" dirty="0">
                          <a:latin typeface="Calibri"/>
                          <a:cs typeface="Calibri"/>
                        </a:rPr>
                        <a:t>c</a:t>
                      </a:r>
                      <a:r>
                        <a:rPr sz="2200" dirty="0">
                          <a:latin typeface="Calibri"/>
                          <a:cs typeface="Calibri"/>
                        </a:rPr>
                        <a:t>a</a:t>
                      </a:r>
                      <a:r>
                        <a:rPr sz="2200" spc="-25" dirty="0">
                          <a:latin typeface="Calibri"/>
                          <a:cs typeface="Calibri"/>
                        </a:rPr>
                        <a:t>ç</a:t>
                      </a:r>
                      <a:r>
                        <a:rPr sz="2200" dirty="0">
                          <a:latin typeface="Calibri"/>
                          <a:cs typeface="Calibri"/>
                        </a:rPr>
                        <a:t>ão   </a:t>
                      </a:r>
                      <a:r>
                        <a:rPr sz="2200" spc="95" dirty="0">
                          <a:latin typeface="Calibri"/>
                          <a:cs typeface="Calibri"/>
                        </a:rPr>
                        <a:t> </a:t>
                      </a:r>
                      <a:r>
                        <a:rPr sz="2200" spc="-5" dirty="0">
                          <a:latin typeface="Calibri"/>
                          <a:cs typeface="Calibri"/>
                        </a:rPr>
                        <a:t>d</a:t>
                      </a:r>
                      <a:r>
                        <a:rPr sz="2200" dirty="0">
                          <a:latin typeface="Calibri"/>
                          <a:cs typeface="Calibri"/>
                        </a:rPr>
                        <a:t>e   </a:t>
                      </a:r>
                      <a:r>
                        <a:rPr sz="2200" spc="85" dirty="0">
                          <a:latin typeface="Calibri"/>
                          <a:cs typeface="Calibri"/>
                        </a:rPr>
                        <a:t> </a:t>
                      </a:r>
                      <a:r>
                        <a:rPr sz="2200" dirty="0">
                          <a:latin typeface="Calibri"/>
                          <a:cs typeface="Calibri"/>
                        </a:rPr>
                        <a:t>im</a:t>
                      </a:r>
                      <a:r>
                        <a:rPr sz="2200" spc="-10" dirty="0">
                          <a:latin typeface="Calibri"/>
                          <a:cs typeface="Calibri"/>
                        </a:rPr>
                        <a:t>óv</a:t>
                      </a:r>
                      <a:r>
                        <a:rPr sz="2200" dirty="0">
                          <a:latin typeface="Calibri"/>
                          <a:cs typeface="Calibri"/>
                        </a:rPr>
                        <a:t>el   </a:t>
                      </a:r>
                      <a:r>
                        <a:rPr sz="2200" spc="85" dirty="0">
                          <a:latin typeface="Calibri"/>
                          <a:cs typeface="Calibri"/>
                        </a:rPr>
                        <a:t> </a:t>
                      </a:r>
                      <a:r>
                        <a:rPr sz="2200" dirty="0">
                          <a:latin typeface="Calibri"/>
                          <a:cs typeface="Calibri"/>
                        </a:rPr>
                        <a:t>cujas </a:t>
                      </a:r>
                      <a:r>
                        <a:rPr sz="2200" spc="-30" dirty="0">
                          <a:latin typeface="Calibri"/>
                          <a:cs typeface="Calibri"/>
                        </a:rPr>
                        <a:t>c</a:t>
                      </a:r>
                      <a:r>
                        <a:rPr sz="2200" dirty="0">
                          <a:latin typeface="Calibri"/>
                          <a:cs typeface="Calibri"/>
                        </a:rPr>
                        <a:t>a</a:t>
                      </a:r>
                      <a:r>
                        <a:rPr sz="2200" spc="-45" dirty="0">
                          <a:latin typeface="Calibri"/>
                          <a:cs typeface="Calibri"/>
                        </a:rPr>
                        <a:t>r</a:t>
                      </a:r>
                      <a:r>
                        <a:rPr sz="2200" dirty="0">
                          <a:latin typeface="Calibri"/>
                          <a:cs typeface="Calibri"/>
                        </a:rPr>
                        <a:t>ac</a:t>
                      </a:r>
                      <a:r>
                        <a:rPr sz="2200" spc="-30" dirty="0">
                          <a:latin typeface="Calibri"/>
                          <a:cs typeface="Calibri"/>
                        </a:rPr>
                        <a:t>t</a:t>
                      </a:r>
                      <a:r>
                        <a:rPr sz="2200" dirty="0">
                          <a:latin typeface="Calibri"/>
                          <a:cs typeface="Calibri"/>
                        </a:rPr>
                        <a:t>erí</a:t>
                      </a:r>
                      <a:r>
                        <a:rPr sz="2200" spc="-20" dirty="0">
                          <a:latin typeface="Calibri"/>
                          <a:cs typeface="Calibri"/>
                        </a:rPr>
                        <a:t>s</a:t>
                      </a:r>
                      <a:r>
                        <a:rPr sz="2200" dirty="0">
                          <a:latin typeface="Calibri"/>
                          <a:cs typeface="Calibri"/>
                        </a:rPr>
                        <a:t>ti</a:t>
                      </a:r>
                      <a:r>
                        <a:rPr sz="2200" spc="-35" dirty="0">
                          <a:latin typeface="Calibri"/>
                          <a:cs typeface="Calibri"/>
                        </a:rPr>
                        <a:t>c</a:t>
                      </a:r>
                      <a:r>
                        <a:rPr sz="2200" dirty="0">
                          <a:latin typeface="Calibri"/>
                          <a:cs typeface="Calibri"/>
                        </a:rPr>
                        <a:t>as</a:t>
                      </a:r>
                      <a:r>
                        <a:rPr sz="2200" spc="120" dirty="0">
                          <a:latin typeface="Calibri"/>
                          <a:cs typeface="Calibri"/>
                        </a:rPr>
                        <a:t> </a:t>
                      </a:r>
                      <a:r>
                        <a:rPr sz="2200" spc="-5" dirty="0">
                          <a:latin typeface="Calibri"/>
                          <a:cs typeface="Calibri"/>
                        </a:rPr>
                        <a:t>d</a:t>
                      </a:r>
                      <a:r>
                        <a:rPr sz="2200" dirty="0">
                          <a:latin typeface="Calibri"/>
                          <a:cs typeface="Calibri"/>
                        </a:rPr>
                        <a:t>e</a:t>
                      </a:r>
                      <a:r>
                        <a:rPr sz="2200" spc="110" dirty="0">
                          <a:latin typeface="Calibri"/>
                          <a:cs typeface="Calibri"/>
                        </a:rPr>
                        <a:t> </a:t>
                      </a:r>
                      <a:r>
                        <a:rPr sz="2200" dirty="0">
                          <a:latin typeface="Calibri"/>
                          <a:cs typeface="Calibri"/>
                        </a:rPr>
                        <a:t>in</a:t>
                      </a:r>
                      <a:r>
                        <a:rPr sz="2200" spc="-20" dirty="0">
                          <a:latin typeface="Calibri"/>
                          <a:cs typeface="Calibri"/>
                        </a:rPr>
                        <a:t>s</a:t>
                      </a:r>
                      <a:r>
                        <a:rPr sz="2200" spc="-30" dirty="0">
                          <a:latin typeface="Calibri"/>
                          <a:cs typeface="Calibri"/>
                        </a:rPr>
                        <a:t>t</a:t>
                      </a:r>
                      <a:r>
                        <a:rPr sz="2200" dirty="0">
                          <a:latin typeface="Calibri"/>
                          <a:cs typeface="Calibri"/>
                        </a:rPr>
                        <a:t>al</a:t>
                      </a:r>
                      <a:r>
                        <a:rPr sz="2200" spc="5" dirty="0">
                          <a:latin typeface="Calibri"/>
                          <a:cs typeface="Calibri"/>
                        </a:rPr>
                        <a:t>a</a:t>
                      </a:r>
                      <a:r>
                        <a:rPr sz="2200" spc="-30" dirty="0">
                          <a:latin typeface="Calibri"/>
                          <a:cs typeface="Calibri"/>
                        </a:rPr>
                        <a:t>ç</a:t>
                      </a:r>
                      <a:r>
                        <a:rPr sz="2200" dirty="0">
                          <a:latin typeface="Calibri"/>
                          <a:cs typeface="Calibri"/>
                        </a:rPr>
                        <a:t>õ</a:t>
                      </a:r>
                      <a:r>
                        <a:rPr sz="2200" spc="-10" dirty="0">
                          <a:latin typeface="Calibri"/>
                          <a:cs typeface="Calibri"/>
                        </a:rPr>
                        <a:t>e</a:t>
                      </a:r>
                      <a:r>
                        <a:rPr sz="2200" dirty="0">
                          <a:latin typeface="Calibri"/>
                          <a:cs typeface="Calibri"/>
                        </a:rPr>
                        <a:t>s</a:t>
                      </a:r>
                      <a:r>
                        <a:rPr sz="2200" spc="120" dirty="0">
                          <a:latin typeface="Calibri"/>
                          <a:cs typeface="Calibri"/>
                        </a:rPr>
                        <a:t> </a:t>
                      </a:r>
                      <a:r>
                        <a:rPr sz="2200" dirty="0">
                          <a:latin typeface="Calibri"/>
                          <a:cs typeface="Calibri"/>
                        </a:rPr>
                        <a:t>e</a:t>
                      </a:r>
                      <a:r>
                        <a:rPr sz="2200" spc="125" dirty="0">
                          <a:latin typeface="Calibri"/>
                          <a:cs typeface="Calibri"/>
                        </a:rPr>
                        <a:t> </a:t>
                      </a:r>
                      <a:r>
                        <a:rPr sz="2200" spc="-5" dirty="0">
                          <a:latin typeface="Calibri"/>
                          <a:cs typeface="Calibri"/>
                        </a:rPr>
                        <a:t>d</a:t>
                      </a:r>
                      <a:r>
                        <a:rPr sz="2200" dirty="0">
                          <a:latin typeface="Calibri"/>
                          <a:cs typeface="Calibri"/>
                        </a:rPr>
                        <a:t>e</a:t>
                      </a:r>
                      <a:r>
                        <a:rPr sz="2200" spc="110" dirty="0">
                          <a:latin typeface="Calibri"/>
                          <a:cs typeface="Calibri"/>
                        </a:rPr>
                        <a:t> </a:t>
                      </a:r>
                      <a:r>
                        <a:rPr sz="2200" dirty="0">
                          <a:latin typeface="Calibri"/>
                          <a:cs typeface="Calibri"/>
                        </a:rPr>
                        <a:t>lo</a:t>
                      </a:r>
                      <a:r>
                        <a:rPr sz="2200" spc="-25" dirty="0">
                          <a:latin typeface="Calibri"/>
                          <a:cs typeface="Calibri"/>
                        </a:rPr>
                        <a:t>c</a:t>
                      </a:r>
                      <a:r>
                        <a:rPr sz="2200" dirty="0">
                          <a:latin typeface="Calibri"/>
                          <a:cs typeface="Calibri"/>
                        </a:rPr>
                        <a:t>ali</a:t>
                      </a:r>
                      <a:r>
                        <a:rPr sz="2200" spc="-40" dirty="0">
                          <a:latin typeface="Calibri"/>
                          <a:cs typeface="Calibri"/>
                        </a:rPr>
                        <a:t>z</a:t>
                      </a:r>
                      <a:r>
                        <a:rPr sz="2200" dirty="0">
                          <a:latin typeface="Calibri"/>
                          <a:cs typeface="Calibri"/>
                        </a:rPr>
                        <a:t>a</a:t>
                      </a:r>
                      <a:r>
                        <a:rPr sz="2200" spc="-25" dirty="0">
                          <a:latin typeface="Calibri"/>
                          <a:cs typeface="Calibri"/>
                        </a:rPr>
                        <a:t>ç</a:t>
                      </a:r>
                      <a:r>
                        <a:rPr sz="2200" dirty="0">
                          <a:latin typeface="Calibri"/>
                          <a:cs typeface="Calibri"/>
                        </a:rPr>
                        <a:t>ão </a:t>
                      </a:r>
                      <a:r>
                        <a:rPr sz="2200" spc="-30" dirty="0">
                          <a:latin typeface="Calibri"/>
                          <a:cs typeface="Calibri"/>
                        </a:rPr>
                        <a:t>t</a:t>
                      </a:r>
                      <a:r>
                        <a:rPr sz="2200" dirty="0">
                          <a:latin typeface="Calibri"/>
                          <a:cs typeface="Calibri"/>
                        </a:rPr>
                        <a:t>ornem</a:t>
                      </a:r>
                      <a:r>
                        <a:rPr sz="2200" spc="15" dirty="0">
                          <a:latin typeface="Calibri"/>
                          <a:cs typeface="Calibri"/>
                        </a:rPr>
                        <a:t> </a:t>
                      </a:r>
                      <a:r>
                        <a:rPr sz="2200" dirty="0">
                          <a:latin typeface="Calibri"/>
                          <a:cs typeface="Calibri"/>
                        </a:rPr>
                        <a:t>ne</a:t>
                      </a:r>
                      <a:r>
                        <a:rPr sz="2200" spc="-10" dirty="0">
                          <a:latin typeface="Calibri"/>
                          <a:cs typeface="Calibri"/>
                        </a:rPr>
                        <a:t>c</a:t>
                      </a:r>
                      <a:r>
                        <a:rPr sz="2200" dirty="0">
                          <a:latin typeface="Calibri"/>
                          <a:cs typeface="Calibri"/>
                        </a:rPr>
                        <a:t>es</a:t>
                      </a:r>
                      <a:r>
                        <a:rPr sz="2200" spc="5" dirty="0">
                          <a:latin typeface="Calibri"/>
                          <a:cs typeface="Calibri"/>
                        </a:rPr>
                        <a:t>s</a:t>
                      </a:r>
                      <a:r>
                        <a:rPr sz="2200" dirty="0">
                          <a:latin typeface="Calibri"/>
                          <a:cs typeface="Calibri"/>
                        </a:rPr>
                        <a:t>ária</a:t>
                      </a:r>
                      <a:r>
                        <a:rPr sz="2200" spc="5" dirty="0">
                          <a:latin typeface="Calibri"/>
                          <a:cs typeface="Calibri"/>
                        </a:rPr>
                        <a:t> </a:t>
                      </a:r>
                      <a:r>
                        <a:rPr sz="2200" dirty="0">
                          <a:latin typeface="Calibri"/>
                          <a:cs typeface="Calibri"/>
                        </a:rPr>
                        <a:t>sua es</a:t>
                      </a:r>
                      <a:r>
                        <a:rPr sz="2200" spc="-25" dirty="0">
                          <a:latin typeface="Calibri"/>
                          <a:cs typeface="Calibri"/>
                        </a:rPr>
                        <a:t>c</a:t>
                      </a:r>
                      <a:r>
                        <a:rPr sz="2200" dirty="0">
                          <a:latin typeface="Calibri"/>
                          <a:cs typeface="Calibri"/>
                        </a:rPr>
                        <a:t>olha.</a:t>
                      </a:r>
                    </a:p>
                  </a:txBody>
                  <a:tcPr marL="0" marR="0" marT="0" marB="0">
                    <a:lnL w="12700">
                      <a:solidFill>
                        <a:srgbClr val="8496AF"/>
                      </a:solidFill>
                      <a:prstDash val="solid"/>
                    </a:lnL>
                    <a:solidFill>
                      <a:srgbClr val="E2DEF7"/>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 xmlns:p14="http://schemas.microsoft.com/office/powerpoint/2010/main" val="2160994131"/>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400" dirty="0">
                <a:solidFill>
                  <a:srgbClr val="FFFF00"/>
                </a:solidFill>
                <a:latin typeface="Arial Black" panose="020B0A04020102020204" pitchFamily="34" charset="0"/>
              </a:rPr>
              <a:t>DISPENSA DE LICITAÇÃO FRACASSADA E DESERTA</a:t>
            </a:r>
            <a:endParaRPr lang="pt-BR" sz="2800" dirty="0">
              <a:solidFill>
                <a:srgbClr val="FFFF00"/>
              </a:solidFill>
              <a:latin typeface="Arial Black" panose="020B0A04020102020204" pitchFamily="34" charset="0"/>
            </a:endParaRPr>
          </a:p>
        </p:txBody>
      </p:sp>
      <p:graphicFrame>
        <p:nvGraphicFramePr>
          <p:cNvPr id="12" name="object 4">
            <a:extLst>
              <a:ext uri="{FF2B5EF4-FFF2-40B4-BE49-F238E27FC236}">
                <a16:creationId xmlns:a16="http://schemas.microsoft.com/office/drawing/2014/main" xmlns="" id="{8265A529-E8BC-4A98-9527-F233F29C30AE}"/>
              </a:ext>
            </a:extLst>
          </p:cNvPr>
          <p:cNvGraphicFramePr>
            <a:graphicFrameLocks noGrp="1"/>
          </p:cNvGraphicFramePr>
          <p:nvPr>
            <p:extLst>
              <p:ext uri="{D42A27DB-BD31-4B8C-83A1-F6EECF244321}">
                <p14:modId xmlns="" xmlns:p14="http://schemas.microsoft.com/office/powerpoint/2010/main" val="3436214038"/>
              </p:ext>
            </p:extLst>
          </p:nvPr>
        </p:nvGraphicFramePr>
        <p:xfrm>
          <a:off x="522065" y="2132856"/>
          <a:ext cx="11147869" cy="3446270"/>
        </p:xfrm>
        <a:graphic>
          <a:graphicData uri="http://schemas.openxmlformats.org/drawingml/2006/table">
            <a:tbl>
              <a:tblPr firstRow="1" bandRow="1">
                <a:tableStyleId>{2D5ABB26-0587-4C30-8999-92F81FD0307C}</a:tableStyleId>
              </a:tblPr>
              <a:tblGrid>
                <a:gridCol w="5524563">
                  <a:extLst>
                    <a:ext uri="{9D8B030D-6E8A-4147-A177-3AD203B41FA5}">
                      <a16:colId xmlns:a16="http://schemas.microsoft.com/office/drawing/2014/main" xmlns="" val="20000"/>
                    </a:ext>
                  </a:extLst>
                </a:gridCol>
                <a:gridCol w="5623306">
                  <a:extLst>
                    <a:ext uri="{9D8B030D-6E8A-4147-A177-3AD203B41FA5}">
                      <a16:colId xmlns:a16="http://schemas.microsoft.com/office/drawing/2014/main" xmlns="" val="20001"/>
                    </a:ext>
                  </a:extLst>
                </a:gridCol>
              </a:tblGrid>
              <a:tr h="346455">
                <a:tc>
                  <a:txBody>
                    <a:bodyPr/>
                    <a:lstStyle/>
                    <a:p>
                      <a:pPr marL="1129665">
                        <a:lnSpc>
                          <a:spcPct val="100000"/>
                        </a:lnSpc>
                      </a:pPr>
                      <a:r>
                        <a:rPr sz="2200" b="1" dirty="0">
                          <a:solidFill>
                            <a:srgbClr val="FFFFFF"/>
                          </a:solidFill>
                          <a:latin typeface="Calibri"/>
                          <a:cs typeface="Calibri"/>
                        </a:rPr>
                        <a:t>L</a:t>
                      </a:r>
                      <a:r>
                        <a:rPr sz="2200" b="1" spc="-10" dirty="0">
                          <a:solidFill>
                            <a:srgbClr val="FFFFFF"/>
                          </a:solidFill>
                          <a:latin typeface="Calibri"/>
                          <a:cs typeface="Calibri"/>
                        </a:rPr>
                        <a:t>e</a:t>
                      </a:r>
                      <a:r>
                        <a:rPr sz="2200" b="1" dirty="0">
                          <a:solidFill>
                            <a:srgbClr val="FFFFFF"/>
                          </a:solidFill>
                          <a:latin typeface="Calibri"/>
                          <a:cs typeface="Calibri"/>
                        </a:rPr>
                        <a:t>i</a:t>
                      </a:r>
                      <a:r>
                        <a:rPr sz="2200" b="1" spc="-5" dirty="0">
                          <a:solidFill>
                            <a:srgbClr val="FFFFFF"/>
                          </a:solidFill>
                          <a:latin typeface="Calibri"/>
                          <a:cs typeface="Calibri"/>
                        </a:rPr>
                        <a:t> </a:t>
                      </a:r>
                      <a:r>
                        <a:rPr sz="2200" b="1" spc="5" dirty="0">
                          <a:solidFill>
                            <a:srgbClr val="FFFFFF"/>
                          </a:solidFill>
                          <a:latin typeface="Calibri"/>
                          <a:cs typeface="Calibri"/>
                        </a:rPr>
                        <a:t>8</a:t>
                      </a:r>
                      <a:r>
                        <a:rPr sz="2200" b="1" dirty="0">
                          <a:solidFill>
                            <a:srgbClr val="FFFFFF"/>
                          </a:solidFill>
                          <a:latin typeface="Calibri"/>
                          <a:cs typeface="Calibri"/>
                        </a:rPr>
                        <a:t>.666</a:t>
                      </a:r>
                      <a:r>
                        <a:rPr sz="2200" b="1" spc="5" dirty="0">
                          <a:solidFill>
                            <a:srgbClr val="FFFFFF"/>
                          </a:solidFill>
                          <a:latin typeface="Calibri"/>
                          <a:cs typeface="Calibri"/>
                        </a:rPr>
                        <a:t>/</a:t>
                      </a:r>
                      <a:r>
                        <a:rPr sz="2200" b="1" dirty="0">
                          <a:solidFill>
                            <a:srgbClr val="FFFFFF"/>
                          </a:solidFill>
                          <a:latin typeface="Calibri"/>
                          <a:cs typeface="Calibri"/>
                        </a:rPr>
                        <a:t>1993</a:t>
                      </a:r>
                      <a:r>
                        <a:rPr sz="2200" b="1" spc="-15"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co</a:t>
                      </a:r>
                      <a:r>
                        <a:rPr sz="2200" b="1" dirty="0">
                          <a:solidFill>
                            <a:srgbClr val="FFFFFF"/>
                          </a:solidFill>
                          <a:latin typeface="Calibri"/>
                          <a:cs typeface="Calibri"/>
                        </a:rPr>
                        <a:t>mo</a:t>
                      </a:r>
                      <a:r>
                        <a:rPr sz="2200" b="1" spc="20" dirty="0">
                          <a:solidFill>
                            <a:srgbClr val="FFFFFF"/>
                          </a:solidFill>
                          <a:latin typeface="Calibri"/>
                          <a:cs typeface="Calibri"/>
                        </a:rPr>
                        <a:t> </a:t>
                      </a:r>
                      <a:r>
                        <a:rPr sz="2200" b="1" spc="-85" dirty="0">
                          <a:solidFill>
                            <a:srgbClr val="FFFFFF"/>
                          </a:solidFill>
                          <a:latin typeface="Calibri"/>
                          <a:cs typeface="Calibri"/>
                        </a:rPr>
                        <a:t>“</a:t>
                      </a:r>
                      <a:r>
                        <a:rPr sz="2200" b="1" dirty="0">
                          <a:solidFill>
                            <a:srgbClr val="FFFFFF"/>
                          </a:solidFill>
                          <a:latin typeface="Calibri"/>
                          <a:cs typeface="Calibri"/>
                        </a:rPr>
                        <a:t>e</a:t>
                      </a:r>
                      <a:r>
                        <a:rPr sz="2200" b="1" spc="-55" dirty="0">
                          <a:solidFill>
                            <a:srgbClr val="FFFFFF"/>
                          </a:solidFill>
                          <a:latin typeface="Calibri"/>
                          <a:cs typeface="Calibri"/>
                        </a:rPr>
                        <a:t>r</a:t>
                      </a:r>
                      <a:r>
                        <a:rPr sz="2200" b="1" dirty="0">
                          <a:solidFill>
                            <a:srgbClr val="FFFFFF"/>
                          </a:solidFill>
                          <a:latin typeface="Calibri"/>
                          <a:cs typeface="Calibri"/>
                        </a:rPr>
                        <a:t>a”)</a:t>
                      </a:r>
                      <a:endParaRPr sz="2200">
                        <a:latin typeface="Calibri"/>
                        <a:cs typeface="Calibri"/>
                      </a:endParaRPr>
                    </a:p>
                  </a:txBody>
                  <a:tcPr marL="0" marR="0" marT="0" marB="0">
                    <a:lnR w="12700">
                      <a:solidFill>
                        <a:srgbClr val="8496AF"/>
                      </a:solidFill>
                      <a:prstDash val="solid"/>
                    </a:lnR>
                    <a:solidFill>
                      <a:srgbClr val="C00000"/>
                    </a:solidFill>
                  </a:tcPr>
                </a:tc>
                <a:tc>
                  <a:txBody>
                    <a:bodyPr/>
                    <a:lstStyle/>
                    <a:p>
                      <a:pPr marL="659130">
                        <a:lnSpc>
                          <a:spcPct val="100000"/>
                        </a:lnSpc>
                      </a:pPr>
                      <a:r>
                        <a:rPr sz="2200" b="1" dirty="0">
                          <a:solidFill>
                            <a:srgbClr val="FFFFFF"/>
                          </a:solidFill>
                          <a:latin typeface="Calibri"/>
                          <a:cs typeface="Calibri"/>
                        </a:rPr>
                        <a:t>N</a:t>
                      </a:r>
                      <a:r>
                        <a:rPr sz="2200" b="1" spc="-20" dirty="0">
                          <a:solidFill>
                            <a:srgbClr val="FFFFFF"/>
                          </a:solidFill>
                          <a:latin typeface="Calibri"/>
                          <a:cs typeface="Calibri"/>
                        </a:rPr>
                        <a:t>o</a:t>
                      </a:r>
                      <a:r>
                        <a:rPr sz="2200" b="1" spc="-35" dirty="0">
                          <a:solidFill>
                            <a:srgbClr val="FFFFFF"/>
                          </a:solidFill>
                          <a:latin typeface="Calibri"/>
                          <a:cs typeface="Calibri"/>
                        </a:rPr>
                        <a:t>v</a:t>
                      </a:r>
                      <a:r>
                        <a:rPr sz="2200" b="1" dirty="0">
                          <a:solidFill>
                            <a:srgbClr val="FFFFFF"/>
                          </a:solidFill>
                          <a:latin typeface="Calibri"/>
                          <a:cs typeface="Calibri"/>
                        </a:rPr>
                        <a:t>a</a:t>
                      </a:r>
                      <a:r>
                        <a:rPr sz="2200" b="1" spc="10" dirty="0">
                          <a:solidFill>
                            <a:srgbClr val="FFFFFF"/>
                          </a:solidFill>
                          <a:latin typeface="Calibri"/>
                          <a:cs typeface="Calibri"/>
                        </a:rPr>
                        <a:t> </a:t>
                      </a:r>
                      <a:r>
                        <a:rPr sz="2200" b="1" dirty="0">
                          <a:solidFill>
                            <a:srgbClr val="FFFFFF"/>
                          </a:solidFill>
                          <a:latin typeface="Calibri"/>
                          <a:cs typeface="Calibri"/>
                        </a:rPr>
                        <a:t>L</a:t>
                      </a:r>
                      <a:r>
                        <a:rPr sz="2200" b="1" spc="-10" dirty="0">
                          <a:solidFill>
                            <a:srgbClr val="FFFFFF"/>
                          </a:solidFill>
                          <a:latin typeface="Calibri"/>
                          <a:cs typeface="Calibri"/>
                        </a:rPr>
                        <a:t>e</a:t>
                      </a:r>
                      <a:r>
                        <a:rPr sz="2200" b="1" dirty="0">
                          <a:solidFill>
                            <a:srgbClr val="FFFFFF"/>
                          </a:solidFill>
                          <a:latin typeface="Calibri"/>
                          <a:cs typeface="Calibri"/>
                        </a:rPr>
                        <a:t>i</a:t>
                      </a:r>
                      <a:r>
                        <a:rPr sz="2200" b="1" spc="15" dirty="0">
                          <a:solidFill>
                            <a:srgbClr val="FFFFFF"/>
                          </a:solidFill>
                          <a:latin typeface="Calibri"/>
                          <a:cs typeface="Calibri"/>
                        </a:rPr>
                        <a:t> </a:t>
                      </a:r>
                      <a:r>
                        <a:rPr sz="2200" b="1" dirty="0">
                          <a:solidFill>
                            <a:srgbClr val="FFFFFF"/>
                          </a:solidFill>
                          <a:latin typeface="Calibri"/>
                          <a:cs typeface="Calibri"/>
                        </a:rPr>
                        <a:t>de</a:t>
                      </a:r>
                      <a:r>
                        <a:rPr sz="2200" b="1" spc="-5" dirty="0">
                          <a:solidFill>
                            <a:srgbClr val="FFFFFF"/>
                          </a:solidFill>
                          <a:latin typeface="Calibri"/>
                          <a:cs typeface="Calibri"/>
                        </a:rPr>
                        <a:t> </a:t>
                      </a:r>
                      <a:r>
                        <a:rPr sz="2200" b="1" dirty="0">
                          <a:solidFill>
                            <a:srgbClr val="FFFFFF"/>
                          </a:solidFill>
                          <a:latin typeface="Calibri"/>
                          <a:cs typeface="Calibri"/>
                        </a:rPr>
                        <a:t>Lici</a:t>
                      </a:r>
                      <a:r>
                        <a:rPr sz="2200" b="1" spc="-35" dirty="0">
                          <a:solidFill>
                            <a:srgbClr val="FFFFFF"/>
                          </a:solidFill>
                          <a:latin typeface="Calibri"/>
                          <a:cs typeface="Calibri"/>
                        </a:rPr>
                        <a:t>t</a:t>
                      </a:r>
                      <a:r>
                        <a:rPr sz="2200" b="1" dirty="0">
                          <a:solidFill>
                            <a:srgbClr val="FFFFFF"/>
                          </a:solidFill>
                          <a:latin typeface="Calibri"/>
                          <a:cs typeface="Calibri"/>
                        </a:rPr>
                        <a:t>a</a:t>
                      </a:r>
                      <a:r>
                        <a:rPr sz="2200" b="1" spc="-15" dirty="0">
                          <a:solidFill>
                            <a:srgbClr val="FFFFFF"/>
                          </a:solidFill>
                          <a:latin typeface="Calibri"/>
                          <a:cs typeface="Calibri"/>
                        </a:rPr>
                        <a:t>ç</a:t>
                      </a:r>
                      <a:r>
                        <a:rPr sz="2200" b="1" spc="-10" dirty="0">
                          <a:solidFill>
                            <a:srgbClr val="FFFFFF"/>
                          </a:solidFill>
                          <a:latin typeface="Calibri"/>
                          <a:cs typeface="Calibri"/>
                        </a:rPr>
                        <a:t>õ</a:t>
                      </a:r>
                      <a:r>
                        <a:rPr sz="2200" b="1" dirty="0">
                          <a:solidFill>
                            <a:srgbClr val="FFFFFF"/>
                          </a:solidFill>
                          <a:latin typeface="Calibri"/>
                          <a:cs typeface="Calibri"/>
                        </a:rPr>
                        <a:t>es</a:t>
                      </a:r>
                      <a:r>
                        <a:rPr sz="2200" b="1" spc="25"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co</a:t>
                      </a:r>
                      <a:r>
                        <a:rPr sz="2200" b="1" dirty="0">
                          <a:solidFill>
                            <a:srgbClr val="FFFFFF"/>
                          </a:solidFill>
                          <a:latin typeface="Calibri"/>
                          <a:cs typeface="Calibri"/>
                        </a:rPr>
                        <a:t>mo</a:t>
                      </a:r>
                      <a:r>
                        <a:rPr sz="2200" b="1" spc="30" dirty="0">
                          <a:solidFill>
                            <a:srgbClr val="FFFFFF"/>
                          </a:solidFill>
                          <a:latin typeface="Calibri"/>
                          <a:cs typeface="Calibri"/>
                        </a:rPr>
                        <a:t> </a:t>
                      </a:r>
                      <a:r>
                        <a:rPr sz="2200" b="1" dirty="0">
                          <a:solidFill>
                            <a:srgbClr val="FFFFFF"/>
                          </a:solidFill>
                          <a:latin typeface="Calibri"/>
                          <a:cs typeface="Calibri"/>
                        </a:rPr>
                        <a:t>“fic</a:t>
                      </a:r>
                      <a:r>
                        <a:rPr sz="2200" b="1" spc="-10" dirty="0">
                          <a:solidFill>
                            <a:srgbClr val="FFFFFF"/>
                          </a:solidFill>
                          <a:latin typeface="Calibri"/>
                          <a:cs typeface="Calibri"/>
                        </a:rPr>
                        <a:t>o</a:t>
                      </a:r>
                      <a:r>
                        <a:rPr sz="2200" b="1" dirty="0">
                          <a:solidFill>
                            <a:srgbClr val="FFFFFF"/>
                          </a:solidFill>
                          <a:latin typeface="Calibri"/>
                          <a:cs typeface="Calibri"/>
                        </a:rPr>
                        <a:t>u”)</a:t>
                      </a:r>
                      <a:endParaRPr sz="2200">
                        <a:latin typeface="Calibri"/>
                        <a:cs typeface="Calibri"/>
                      </a:endParaRPr>
                    </a:p>
                  </a:txBody>
                  <a:tcPr marL="0" marR="0" marT="0" marB="0">
                    <a:lnL w="12700">
                      <a:solidFill>
                        <a:srgbClr val="8496AF"/>
                      </a:solidFill>
                      <a:prstDash val="solid"/>
                    </a:lnL>
                    <a:solidFill>
                      <a:srgbClr val="755DD9"/>
                    </a:solidFill>
                  </a:tcPr>
                </a:tc>
                <a:extLst>
                  <a:ext uri="{0D108BD9-81ED-4DB2-BD59-A6C34878D82A}">
                    <a16:rowId xmlns:a16="http://schemas.microsoft.com/office/drawing/2014/main" xmlns="" val="10000"/>
                  </a:ext>
                </a:extLst>
              </a:tr>
              <a:tr h="3099815">
                <a:tc>
                  <a:txBody>
                    <a:bodyPr/>
                    <a:lstStyle/>
                    <a:p>
                      <a:pPr marL="367030" indent="-287020">
                        <a:lnSpc>
                          <a:spcPct val="100000"/>
                        </a:lnSpc>
                        <a:buSzPct val="54545"/>
                        <a:buFont typeface="MS UI Gothic"/>
                        <a:buChar char="✓"/>
                        <a:tabLst>
                          <a:tab pos="367030" algn="l"/>
                        </a:tabLst>
                      </a:pPr>
                      <a:r>
                        <a:rPr sz="2200" dirty="0">
                          <a:latin typeface="Calibri"/>
                          <a:cs typeface="Calibri"/>
                        </a:rPr>
                        <a:t>Deser</a:t>
                      </a:r>
                      <a:r>
                        <a:rPr sz="2200" spc="-25" dirty="0">
                          <a:latin typeface="Calibri"/>
                          <a:cs typeface="Calibri"/>
                        </a:rPr>
                        <a:t>t</a:t>
                      </a:r>
                      <a:r>
                        <a:rPr sz="2200" dirty="0">
                          <a:latin typeface="Calibri"/>
                          <a:cs typeface="Calibri"/>
                        </a:rPr>
                        <a:t>a</a:t>
                      </a:r>
                      <a:r>
                        <a:rPr sz="2200" spc="10" dirty="0">
                          <a:latin typeface="Calibri"/>
                          <a:cs typeface="Calibri"/>
                        </a:rPr>
                        <a:t> </a:t>
                      </a:r>
                      <a:r>
                        <a:rPr sz="2200" dirty="0">
                          <a:latin typeface="Calibri"/>
                          <a:cs typeface="Calibri"/>
                        </a:rPr>
                        <a:t>+ p</a:t>
                      </a:r>
                      <a:r>
                        <a:rPr sz="2200" spc="-30" dirty="0">
                          <a:latin typeface="Calibri"/>
                          <a:cs typeface="Calibri"/>
                        </a:rPr>
                        <a:t>r</a:t>
                      </a:r>
                      <a:r>
                        <a:rPr sz="2200" dirty="0">
                          <a:latin typeface="Calibri"/>
                          <a:cs typeface="Calibri"/>
                        </a:rPr>
                        <a:t>ejuí</a:t>
                      </a:r>
                      <a:r>
                        <a:rPr sz="2200" spc="-60" dirty="0">
                          <a:latin typeface="Calibri"/>
                          <a:cs typeface="Calibri"/>
                        </a:rPr>
                        <a:t>z</a:t>
                      </a:r>
                      <a:r>
                        <a:rPr sz="2200" dirty="0">
                          <a:latin typeface="Calibri"/>
                          <a:cs typeface="Calibri"/>
                        </a:rPr>
                        <a:t>o +</a:t>
                      </a:r>
                      <a:r>
                        <a:rPr sz="2200" spc="15" dirty="0">
                          <a:latin typeface="Calibri"/>
                          <a:cs typeface="Calibri"/>
                        </a:rPr>
                        <a:t> </a:t>
                      </a:r>
                      <a:r>
                        <a:rPr sz="2200" dirty="0">
                          <a:latin typeface="Calibri"/>
                          <a:cs typeface="Calibri"/>
                        </a:rPr>
                        <a:t>m</a:t>
                      </a:r>
                      <a:r>
                        <a:rPr sz="2200" spc="-10" dirty="0">
                          <a:latin typeface="Calibri"/>
                          <a:cs typeface="Calibri"/>
                        </a:rPr>
                        <a:t>e</a:t>
                      </a:r>
                      <a:r>
                        <a:rPr sz="2200" dirty="0">
                          <a:latin typeface="Calibri"/>
                          <a:cs typeface="Calibri"/>
                        </a:rPr>
                        <a:t>smas</a:t>
                      </a:r>
                      <a:r>
                        <a:rPr sz="2200" spc="25" dirty="0">
                          <a:latin typeface="Calibri"/>
                          <a:cs typeface="Calibri"/>
                        </a:rPr>
                        <a:t> </a:t>
                      </a:r>
                      <a:r>
                        <a:rPr sz="2200" spc="-35" dirty="0">
                          <a:latin typeface="Calibri"/>
                          <a:cs typeface="Calibri"/>
                        </a:rPr>
                        <a:t>c</a:t>
                      </a:r>
                      <a:r>
                        <a:rPr sz="2200" dirty="0">
                          <a:latin typeface="Calibri"/>
                          <a:cs typeface="Calibri"/>
                        </a:rPr>
                        <a:t>ondi</a:t>
                      </a:r>
                      <a:r>
                        <a:rPr sz="2200" spc="-35" dirty="0">
                          <a:latin typeface="Calibri"/>
                          <a:cs typeface="Calibri"/>
                        </a:rPr>
                        <a:t>ç</a:t>
                      </a:r>
                      <a:r>
                        <a:rPr sz="2200" dirty="0">
                          <a:latin typeface="Calibri"/>
                          <a:cs typeface="Calibri"/>
                        </a:rPr>
                        <a:t>ões</a:t>
                      </a:r>
                    </a:p>
                    <a:p>
                      <a:pPr>
                        <a:lnSpc>
                          <a:spcPts val="800"/>
                        </a:lnSpc>
                        <a:spcBef>
                          <a:spcPts val="5"/>
                        </a:spcBef>
                        <a:buFont typeface="MS UI Gothic"/>
                        <a:buChar char="✓"/>
                      </a:pPr>
                      <a:endParaRPr sz="800" dirty="0"/>
                    </a:p>
                    <a:p>
                      <a:pPr marL="367030" indent="-287020">
                        <a:lnSpc>
                          <a:spcPct val="100000"/>
                        </a:lnSpc>
                        <a:buSzPct val="54545"/>
                        <a:buFont typeface="MS UI Gothic"/>
                        <a:buChar char="✓"/>
                        <a:tabLst>
                          <a:tab pos="367030" algn="l"/>
                        </a:tabLst>
                      </a:pPr>
                      <a:r>
                        <a:rPr sz="2200" dirty="0">
                          <a:latin typeface="Calibri"/>
                          <a:cs typeface="Calibri"/>
                        </a:rPr>
                        <a:t>F</a:t>
                      </a:r>
                      <a:r>
                        <a:rPr sz="2200" spc="-50" dirty="0">
                          <a:latin typeface="Calibri"/>
                          <a:cs typeface="Calibri"/>
                        </a:rPr>
                        <a:t>r</a:t>
                      </a:r>
                      <a:r>
                        <a:rPr sz="2200" dirty="0">
                          <a:latin typeface="Calibri"/>
                          <a:cs typeface="Calibri"/>
                        </a:rPr>
                        <a:t>a</a:t>
                      </a:r>
                      <a:r>
                        <a:rPr sz="2200" spc="-25" dirty="0">
                          <a:latin typeface="Calibri"/>
                          <a:cs typeface="Calibri"/>
                        </a:rPr>
                        <a:t>c</a:t>
                      </a:r>
                      <a:r>
                        <a:rPr sz="2200" dirty="0">
                          <a:latin typeface="Calibri"/>
                          <a:cs typeface="Calibri"/>
                        </a:rPr>
                        <a:t>a</a:t>
                      </a:r>
                      <a:r>
                        <a:rPr sz="2200" spc="5" dirty="0">
                          <a:latin typeface="Calibri"/>
                          <a:cs typeface="Calibri"/>
                        </a:rPr>
                        <a:t>s</a:t>
                      </a:r>
                      <a:r>
                        <a:rPr sz="2200" dirty="0">
                          <a:latin typeface="Calibri"/>
                          <a:cs typeface="Calibri"/>
                        </a:rPr>
                        <a:t>s</a:t>
                      </a:r>
                      <a:r>
                        <a:rPr sz="2200" spc="5" dirty="0">
                          <a:latin typeface="Calibri"/>
                          <a:cs typeface="Calibri"/>
                        </a:rPr>
                        <a:t>a</a:t>
                      </a:r>
                      <a:r>
                        <a:rPr sz="2200" dirty="0">
                          <a:latin typeface="Calibri"/>
                          <a:cs typeface="Calibri"/>
                        </a:rPr>
                        <a:t>da</a:t>
                      </a:r>
                      <a:r>
                        <a:rPr sz="2200" spc="-10" dirty="0">
                          <a:latin typeface="Calibri"/>
                          <a:cs typeface="Calibri"/>
                        </a:rPr>
                        <a:t> </a:t>
                      </a:r>
                      <a:r>
                        <a:rPr sz="2200" spc="-90" dirty="0">
                          <a:latin typeface="Calibri"/>
                          <a:cs typeface="Calibri"/>
                        </a:rPr>
                        <a:t>“</a:t>
                      </a:r>
                      <a:r>
                        <a:rPr sz="2200" dirty="0">
                          <a:latin typeface="Calibri"/>
                          <a:cs typeface="Calibri"/>
                        </a:rPr>
                        <a:t>em</a:t>
                      </a:r>
                      <a:r>
                        <a:rPr sz="2200" spc="10" dirty="0">
                          <a:latin typeface="Calibri"/>
                          <a:cs typeface="Calibri"/>
                        </a:rPr>
                        <a:t> </a:t>
                      </a:r>
                      <a:r>
                        <a:rPr sz="2200" spc="-50" dirty="0">
                          <a:latin typeface="Calibri"/>
                          <a:cs typeface="Calibri"/>
                        </a:rPr>
                        <a:t>r</a:t>
                      </a:r>
                      <a:r>
                        <a:rPr sz="2200" dirty="0">
                          <a:latin typeface="Calibri"/>
                          <a:cs typeface="Calibri"/>
                        </a:rPr>
                        <a:t>a</a:t>
                      </a:r>
                      <a:r>
                        <a:rPr sz="2200" spc="-40" dirty="0">
                          <a:latin typeface="Calibri"/>
                          <a:cs typeface="Calibri"/>
                        </a:rPr>
                        <a:t>z</a:t>
                      </a:r>
                      <a:r>
                        <a:rPr sz="2200" dirty="0">
                          <a:latin typeface="Calibri"/>
                          <a:cs typeface="Calibri"/>
                        </a:rPr>
                        <a:t>ão</a:t>
                      </a:r>
                      <a:r>
                        <a:rPr sz="2200" spc="15" dirty="0">
                          <a:latin typeface="Calibri"/>
                          <a:cs typeface="Calibri"/>
                        </a:rPr>
                        <a:t> </a:t>
                      </a:r>
                      <a:r>
                        <a:rPr sz="2200" spc="-5" dirty="0">
                          <a:latin typeface="Calibri"/>
                          <a:cs typeface="Calibri"/>
                        </a:rPr>
                        <a:t>d</a:t>
                      </a:r>
                      <a:r>
                        <a:rPr sz="2200" dirty="0">
                          <a:latin typeface="Calibri"/>
                          <a:cs typeface="Calibri"/>
                        </a:rPr>
                        <a:t>o</a:t>
                      </a:r>
                      <a:r>
                        <a:rPr sz="2200" spc="-5" dirty="0">
                          <a:latin typeface="Calibri"/>
                          <a:cs typeface="Calibri"/>
                        </a:rPr>
                        <a:t> </a:t>
                      </a:r>
                      <a:r>
                        <a:rPr sz="2200" spc="-35" dirty="0">
                          <a:latin typeface="Calibri"/>
                          <a:cs typeface="Calibri"/>
                        </a:rPr>
                        <a:t>v</a:t>
                      </a:r>
                      <a:r>
                        <a:rPr sz="2200" dirty="0">
                          <a:latin typeface="Calibri"/>
                          <a:cs typeface="Calibri"/>
                        </a:rPr>
                        <a:t>al</a:t>
                      </a:r>
                      <a:r>
                        <a:rPr sz="2200" spc="5" dirty="0">
                          <a:latin typeface="Calibri"/>
                          <a:cs typeface="Calibri"/>
                        </a:rPr>
                        <a:t>o</a:t>
                      </a:r>
                      <a:r>
                        <a:rPr sz="2200" spc="90" dirty="0">
                          <a:latin typeface="Calibri"/>
                          <a:cs typeface="Calibri"/>
                        </a:rPr>
                        <a:t>r</a:t>
                      </a:r>
                      <a:r>
                        <a:rPr sz="2200" dirty="0">
                          <a:latin typeface="Calibri"/>
                          <a:cs typeface="Calibri"/>
                        </a:rPr>
                        <a:t>”</a:t>
                      </a:r>
                      <a:r>
                        <a:rPr sz="2200" spc="-5" dirty="0">
                          <a:latin typeface="Calibri"/>
                          <a:cs typeface="Calibri"/>
                        </a:rPr>
                        <a:t> </a:t>
                      </a:r>
                      <a:r>
                        <a:rPr sz="2200" dirty="0">
                          <a:latin typeface="Calibri"/>
                          <a:cs typeface="Calibri"/>
                        </a:rPr>
                        <a:t>(ar</a:t>
                      </a:r>
                      <a:r>
                        <a:rPr sz="2200" spc="-5" dirty="0">
                          <a:latin typeface="Calibri"/>
                          <a:cs typeface="Calibri"/>
                        </a:rPr>
                        <a:t>t</a:t>
                      </a:r>
                      <a:r>
                        <a:rPr sz="2200" dirty="0">
                          <a:latin typeface="Calibri"/>
                          <a:cs typeface="Calibri"/>
                        </a:rPr>
                        <a:t>.</a:t>
                      </a:r>
                      <a:r>
                        <a:rPr sz="2200" spc="-10" dirty="0">
                          <a:latin typeface="Calibri"/>
                          <a:cs typeface="Calibri"/>
                        </a:rPr>
                        <a:t> </a:t>
                      </a:r>
                      <a:r>
                        <a:rPr sz="2200" dirty="0">
                          <a:latin typeface="Calibri"/>
                          <a:cs typeface="Calibri"/>
                        </a:rPr>
                        <a:t>24,</a:t>
                      </a:r>
                      <a:r>
                        <a:rPr sz="2200" spc="-5" dirty="0">
                          <a:latin typeface="Calibri"/>
                          <a:cs typeface="Calibri"/>
                        </a:rPr>
                        <a:t> </a:t>
                      </a:r>
                      <a:r>
                        <a:rPr sz="2200" dirty="0">
                          <a:latin typeface="Calibri"/>
                          <a:cs typeface="Calibri"/>
                        </a:rPr>
                        <a:t>VII</a:t>
                      </a:r>
                      <a:r>
                        <a:rPr sz="2200" spc="-10" dirty="0">
                          <a:latin typeface="Calibri"/>
                          <a:cs typeface="Calibri"/>
                        </a:rPr>
                        <a:t>)</a:t>
                      </a:r>
                      <a:r>
                        <a:rPr sz="2200" dirty="0">
                          <a:latin typeface="Calibri"/>
                          <a:cs typeface="Calibri"/>
                        </a:rPr>
                        <a:t>.</a:t>
                      </a:r>
                    </a:p>
                  </a:txBody>
                  <a:tcPr marL="0" marR="0" marT="0" marB="0">
                    <a:lnR w="12700">
                      <a:solidFill>
                        <a:srgbClr val="8496AF"/>
                      </a:solidFill>
                      <a:prstDash val="solid"/>
                    </a:lnR>
                    <a:solidFill>
                      <a:srgbClr val="FFE6CD"/>
                    </a:solidFill>
                  </a:tcPr>
                </a:tc>
                <a:tc>
                  <a:txBody>
                    <a:bodyPr/>
                    <a:lstStyle/>
                    <a:p>
                      <a:pPr marL="361315" indent="-287020">
                        <a:lnSpc>
                          <a:spcPct val="100000"/>
                        </a:lnSpc>
                        <a:buSzPct val="54545"/>
                        <a:buFont typeface="MS UI Gothic"/>
                        <a:buChar char="✓"/>
                        <a:tabLst>
                          <a:tab pos="360680" algn="l"/>
                        </a:tabLst>
                      </a:pPr>
                      <a:r>
                        <a:rPr sz="2200" dirty="0">
                          <a:latin typeface="Calibri"/>
                          <a:cs typeface="Calibri"/>
                        </a:rPr>
                        <a:t>De</a:t>
                      </a:r>
                      <a:r>
                        <a:rPr sz="2200" spc="5" dirty="0">
                          <a:latin typeface="Calibri"/>
                          <a:cs typeface="Calibri"/>
                        </a:rPr>
                        <a:t>s</a:t>
                      </a:r>
                      <a:r>
                        <a:rPr sz="2200" dirty="0">
                          <a:latin typeface="Calibri"/>
                          <a:cs typeface="Calibri"/>
                        </a:rPr>
                        <a:t>er</a:t>
                      </a:r>
                      <a:r>
                        <a:rPr sz="2200" spc="-30" dirty="0">
                          <a:latin typeface="Calibri"/>
                          <a:cs typeface="Calibri"/>
                        </a:rPr>
                        <a:t>t</a:t>
                      </a:r>
                      <a:r>
                        <a:rPr sz="2200" dirty="0">
                          <a:latin typeface="Calibri"/>
                          <a:cs typeface="Calibri"/>
                        </a:rPr>
                        <a:t>a</a:t>
                      </a:r>
                      <a:r>
                        <a:rPr sz="2200" spc="10" dirty="0">
                          <a:latin typeface="Calibri"/>
                          <a:cs typeface="Calibri"/>
                        </a:rPr>
                        <a:t> </a:t>
                      </a:r>
                      <a:r>
                        <a:rPr sz="2200" dirty="0">
                          <a:latin typeface="Calibri"/>
                          <a:cs typeface="Calibri"/>
                        </a:rPr>
                        <a:t>+ p</a:t>
                      </a:r>
                      <a:r>
                        <a:rPr sz="2200" spc="-30" dirty="0">
                          <a:latin typeface="Calibri"/>
                          <a:cs typeface="Calibri"/>
                        </a:rPr>
                        <a:t>r</a:t>
                      </a:r>
                      <a:r>
                        <a:rPr sz="2200" dirty="0">
                          <a:latin typeface="Calibri"/>
                          <a:cs typeface="Calibri"/>
                        </a:rPr>
                        <a:t>ejuí</a:t>
                      </a:r>
                      <a:r>
                        <a:rPr sz="2200" spc="-60" dirty="0">
                          <a:latin typeface="Calibri"/>
                          <a:cs typeface="Calibri"/>
                        </a:rPr>
                        <a:t>z</a:t>
                      </a:r>
                      <a:r>
                        <a:rPr sz="2200" dirty="0">
                          <a:latin typeface="Calibri"/>
                          <a:cs typeface="Calibri"/>
                        </a:rPr>
                        <a:t>o +</a:t>
                      </a:r>
                      <a:r>
                        <a:rPr sz="2200" spc="15" dirty="0">
                          <a:latin typeface="Calibri"/>
                          <a:cs typeface="Calibri"/>
                        </a:rPr>
                        <a:t> </a:t>
                      </a:r>
                      <a:r>
                        <a:rPr sz="2200" dirty="0">
                          <a:latin typeface="Calibri"/>
                          <a:cs typeface="Calibri"/>
                        </a:rPr>
                        <a:t>m</a:t>
                      </a:r>
                      <a:r>
                        <a:rPr sz="2200" spc="-10" dirty="0">
                          <a:latin typeface="Calibri"/>
                          <a:cs typeface="Calibri"/>
                        </a:rPr>
                        <a:t>e</a:t>
                      </a:r>
                      <a:r>
                        <a:rPr sz="2200" dirty="0">
                          <a:latin typeface="Calibri"/>
                          <a:cs typeface="Calibri"/>
                        </a:rPr>
                        <a:t>smas</a:t>
                      </a:r>
                      <a:r>
                        <a:rPr sz="2200" spc="25" dirty="0">
                          <a:latin typeface="Calibri"/>
                          <a:cs typeface="Calibri"/>
                        </a:rPr>
                        <a:t> </a:t>
                      </a:r>
                      <a:r>
                        <a:rPr sz="2200" spc="-35" dirty="0">
                          <a:latin typeface="Calibri"/>
                          <a:cs typeface="Calibri"/>
                        </a:rPr>
                        <a:t>c</a:t>
                      </a:r>
                      <a:r>
                        <a:rPr sz="2200" dirty="0">
                          <a:latin typeface="Calibri"/>
                          <a:cs typeface="Calibri"/>
                        </a:rPr>
                        <a:t>ondi</a:t>
                      </a:r>
                      <a:r>
                        <a:rPr sz="2200" spc="-35" dirty="0">
                          <a:latin typeface="Calibri"/>
                          <a:cs typeface="Calibri"/>
                        </a:rPr>
                        <a:t>ç</a:t>
                      </a:r>
                      <a:r>
                        <a:rPr sz="2200" dirty="0">
                          <a:latin typeface="Calibri"/>
                          <a:cs typeface="Calibri"/>
                        </a:rPr>
                        <a:t>ões</a:t>
                      </a:r>
                    </a:p>
                    <a:p>
                      <a:pPr>
                        <a:lnSpc>
                          <a:spcPts val="800"/>
                        </a:lnSpc>
                        <a:spcBef>
                          <a:spcPts val="5"/>
                        </a:spcBef>
                        <a:buFont typeface="MS UI Gothic"/>
                        <a:buChar char="✓"/>
                      </a:pPr>
                      <a:endParaRPr sz="800" dirty="0"/>
                    </a:p>
                    <a:p>
                      <a:pPr marL="361315" indent="-287020">
                        <a:lnSpc>
                          <a:spcPct val="100000"/>
                        </a:lnSpc>
                        <a:buSzPct val="54545"/>
                        <a:buFont typeface="MS UI Gothic"/>
                        <a:buChar char="✓"/>
                        <a:tabLst>
                          <a:tab pos="360680" algn="l"/>
                        </a:tabLst>
                      </a:pPr>
                      <a:r>
                        <a:rPr sz="2200" dirty="0">
                          <a:latin typeface="Calibri"/>
                          <a:cs typeface="Calibri"/>
                        </a:rPr>
                        <a:t>F</a:t>
                      </a:r>
                      <a:r>
                        <a:rPr sz="2200" spc="-50" dirty="0">
                          <a:latin typeface="Calibri"/>
                          <a:cs typeface="Calibri"/>
                        </a:rPr>
                        <a:t>r</a:t>
                      </a:r>
                      <a:r>
                        <a:rPr sz="2200" dirty="0">
                          <a:latin typeface="Calibri"/>
                          <a:cs typeface="Calibri"/>
                        </a:rPr>
                        <a:t>a</a:t>
                      </a:r>
                      <a:r>
                        <a:rPr sz="2200" spc="-25" dirty="0">
                          <a:latin typeface="Calibri"/>
                          <a:cs typeface="Calibri"/>
                        </a:rPr>
                        <a:t>c</a:t>
                      </a:r>
                      <a:r>
                        <a:rPr sz="2200" dirty="0">
                          <a:latin typeface="Calibri"/>
                          <a:cs typeface="Calibri"/>
                        </a:rPr>
                        <a:t>a</a:t>
                      </a:r>
                      <a:r>
                        <a:rPr sz="2200" spc="5" dirty="0">
                          <a:latin typeface="Calibri"/>
                          <a:cs typeface="Calibri"/>
                        </a:rPr>
                        <a:t>s</a:t>
                      </a:r>
                      <a:r>
                        <a:rPr sz="2200" dirty="0">
                          <a:latin typeface="Calibri"/>
                          <a:cs typeface="Calibri"/>
                        </a:rPr>
                        <a:t>s</a:t>
                      </a:r>
                      <a:r>
                        <a:rPr sz="2200" spc="5" dirty="0">
                          <a:latin typeface="Calibri"/>
                          <a:cs typeface="Calibri"/>
                        </a:rPr>
                        <a:t>a</a:t>
                      </a:r>
                      <a:r>
                        <a:rPr sz="2200" dirty="0">
                          <a:latin typeface="Calibri"/>
                          <a:cs typeface="Calibri"/>
                        </a:rPr>
                        <a:t>da</a:t>
                      </a:r>
                      <a:r>
                        <a:rPr sz="2200" spc="-10" dirty="0">
                          <a:latin typeface="Calibri"/>
                          <a:cs typeface="Calibri"/>
                        </a:rPr>
                        <a:t> </a:t>
                      </a:r>
                      <a:r>
                        <a:rPr sz="2200" spc="-90" dirty="0">
                          <a:latin typeface="Calibri"/>
                          <a:cs typeface="Calibri"/>
                        </a:rPr>
                        <a:t>“</a:t>
                      </a:r>
                      <a:r>
                        <a:rPr sz="2200" dirty="0">
                          <a:latin typeface="Calibri"/>
                          <a:cs typeface="Calibri"/>
                        </a:rPr>
                        <a:t>em</a:t>
                      </a:r>
                      <a:r>
                        <a:rPr sz="2200" spc="10" dirty="0">
                          <a:latin typeface="Calibri"/>
                          <a:cs typeface="Calibri"/>
                        </a:rPr>
                        <a:t> </a:t>
                      </a:r>
                      <a:r>
                        <a:rPr sz="2200" spc="-50" dirty="0">
                          <a:latin typeface="Calibri"/>
                          <a:cs typeface="Calibri"/>
                        </a:rPr>
                        <a:t>r</a:t>
                      </a:r>
                      <a:r>
                        <a:rPr sz="2200" dirty="0">
                          <a:latin typeface="Calibri"/>
                          <a:cs typeface="Calibri"/>
                        </a:rPr>
                        <a:t>a</a:t>
                      </a:r>
                      <a:r>
                        <a:rPr sz="2200" spc="-40" dirty="0">
                          <a:latin typeface="Calibri"/>
                          <a:cs typeface="Calibri"/>
                        </a:rPr>
                        <a:t>z</a:t>
                      </a:r>
                      <a:r>
                        <a:rPr sz="2200" dirty="0">
                          <a:latin typeface="Calibri"/>
                          <a:cs typeface="Calibri"/>
                        </a:rPr>
                        <a:t>ão</a:t>
                      </a:r>
                      <a:r>
                        <a:rPr sz="2200" spc="15" dirty="0">
                          <a:latin typeface="Calibri"/>
                          <a:cs typeface="Calibri"/>
                        </a:rPr>
                        <a:t> </a:t>
                      </a:r>
                      <a:r>
                        <a:rPr sz="2200" spc="-5" dirty="0">
                          <a:latin typeface="Calibri"/>
                          <a:cs typeface="Calibri"/>
                        </a:rPr>
                        <a:t>d</a:t>
                      </a:r>
                      <a:r>
                        <a:rPr sz="2200" dirty="0">
                          <a:latin typeface="Calibri"/>
                          <a:cs typeface="Calibri"/>
                        </a:rPr>
                        <a:t>o </a:t>
                      </a:r>
                      <a:r>
                        <a:rPr sz="2200" spc="-35" dirty="0">
                          <a:latin typeface="Calibri"/>
                          <a:cs typeface="Calibri"/>
                        </a:rPr>
                        <a:t>v</a:t>
                      </a:r>
                      <a:r>
                        <a:rPr sz="2200" dirty="0">
                          <a:latin typeface="Calibri"/>
                          <a:cs typeface="Calibri"/>
                        </a:rPr>
                        <a:t>al</a:t>
                      </a:r>
                      <a:r>
                        <a:rPr sz="2200" spc="5" dirty="0">
                          <a:latin typeface="Calibri"/>
                          <a:cs typeface="Calibri"/>
                        </a:rPr>
                        <a:t>o</a:t>
                      </a:r>
                      <a:r>
                        <a:rPr sz="2200" spc="90" dirty="0">
                          <a:latin typeface="Calibri"/>
                          <a:cs typeface="Calibri"/>
                        </a:rPr>
                        <a:t>r</a:t>
                      </a:r>
                      <a:r>
                        <a:rPr sz="2200" dirty="0">
                          <a:latin typeface="Calibri"/>
                          <a:cs typeface="Calibri"/>
                        </a:rPr>
                        <a:t>”</a:t>
                      </a:r>
                    </a:p>
                    <a:p>
                      <a:pPr>
                        <a:lnSpc>
                          <a:spcPts val="750"/>
                        </a:lnSpc>
                        <a:spcBef>
                          <a:spcPts val="42"/>
                        </a:spcBef>
                        <a:buFont typeface="MS UI Gothic"/>
                        <a:buChar char="✓"/>
                      </a:pPr>
                      <a:endParaRPr sz="750" dirty="0"/>
                    </a:p>
                    <a:p>
                      <a:pPr marL="361315" indent="-287020">
                        <a:lnSpc>
                          <a:spcPct val="100000"/>
                        </a:lnSpc>
                        <a:buSzPct val="54545"/>
                        <a:buFont typeface="MS UI Gothic"/>
                        <a:buChar char="✓"/>
                        <a:tabLst>
                          <a:tab pos="360680" algn="l"/>
                          <a:tab pos="1824355" algn="l"/>
                          <a:tab pos="2416810" algn="l"/>
                          <a:tab pos="3458210" algn="l"/>
                          <a:tab pos="3968750" algn="l"/>
                          <a:tab pos="5145405" algn="l"/>
                        </a:tabLst>
                      </a:pPr>
                      <a:r>
                        <a:rPr sz="2200" dirty="0">
                          <a:latin typeface="Calibri"/>
                          <a:cs typeface="Calibri"/>
                        </a:rPr>
                        <a:t>F</a:t>
                      </a:r>
                      <a:r>
                        <a:rPr sz="2200" spc="-50" dirty="0">
                          <a:latin typeface="Calibri"/>
                          <a:cs typeface="Calibri"/>
                        </a:rPr>
                        <a:t>r</a:t>
                      </a:r>
                      <a:r>
                        <a:rPr sz="2200" dirty="0">
                          <a:latin typeface="Calibri"/>
                          <a:cs typeface="Calibri"/>
                        </a:rPr>
                        <a:t>a</a:t>
                      </a:r>
                      <a:r>
                        <a:rPr sz="2200" spc="-25" dirty="0">
                          <a:latin typeface="Calibri"/>
                          <a:cs typeface="Calibri"/>
                        </a:rPr>
                        <a:t>c</a:t>
                      </a:r>
                      <a:r>
                        <a:rPr sz="2200" dirty="0">
                          <a:latin typeface="Calibri"/>
                          <a:cs typeface="Calibri"/>
                        </a:rPr>
                        <a:t>a</a:t>
                      </a:r>
                      <a:r>
                        <a:rPr sz="2200" spc="5" dirty="0">
                          <a:latin typeface="Calibri"/>
                          <a:cs typeface="Calibri"/>
                        </a:rPr>
                        <a:t>s</a:t>
                      </a:r>
                      <a:r>
                        <a:rPr sz="2200" dirty="0">
                          <a:latin typeface="Calibri"/>
                          <a:cs typeface="Calibri"/>
                        </a:rPr>
                        <a:t>s</a:t>
                      </a:r>
                      <a:r>
                        <a:rPr sz="2200" spc="5" dirty="0">
                          <a:latin typeface="Calibri"/>
                          <a:cs typeface="Calibri"/>
                        </a:rPr>
                        <a:t>a</a:t>
                      </a:r>
                      <a:r>
                        <a:rPr sz="2200" spc="-15" dirty="0">
                          <a:latin typeface="Calibri"/>
                          <a:cs typeface="Calibri"/>
                        </a:rPr>
                        <a:t>d</a:t>
                      </a:r>
                      <a:r>
                        <a:rPr sz="2200" dirty="0">
                          <a:latin typeface="Calibri"/>
                          <a:cs typeface="Calibri"/>
                        </a:rPr>
                        <a:t>a	</a:t>
                      </a:r>
                      <a:r>
                        <a:rPr sz="2200" spc="10" dirty="0">
                          <a:latin typeface="Calibri"/>
                          <a:cs typeface="Calibri"/>
                        </a:rPr>
                        <a:t>e</a:t>
                      </a:r>
                      <a:r>
                        <a:rPr sz="2200" dirty="0">
                          <a:latin typeface="Calibri"/>
                          <a:cs typeface="Calibri"/>
                        </a:rPr>
                        <a:t>m	virtude	</a:t>
                      </a:r>
                      <a:r>
                        <a:rPr sz="2200" spc="-5" dirty="0">
                          <a:latin typeface="Calibri"/>
                          <a:cs typeface="Calibri"/>
                        </a:rPr>
                        <a:t>d</a:t>
                      </a:r>
                      <a:r>
                        <a:rPr sz="2200" dirty="0">
                          <a:latin typeface="Calibri"/>
                          <a:cs typeface="Calibri"/>
                        </a:rPr>
                        <a:t>a	</a:t>
                      </a:r>
                      <a:r>
                        <a:rPr sz="2200" spc="-35" dirty="0">
                          <a:latin typeface="Calibri"/>
                          <a:cs typeface="Calibri"/>
                        </a:rPr>
                        <a:t>v</a:t>
                      </a:r>
                      <a:r>
                        <a:rPr sz="2200" dirty="0">
                          <a:latin typeface="Calibri"/>
                          <a:cs typeface="Calibri"/>
                        </a:rPr>
                        <a:t>ali</a:t>
                      </a:r>
                      <a:r>
                        <a:rPr sz="2200" spc="-10" dirty="0">
                          <a:latin typeface="Calibri"/>
                          <a:cs typeface="Calibri"/>
                        </a:rPr>
                        <a:t>d</a:t>
                      </a:r>
                      <a:r>
                        <a:rPr sz="2200" dirty="0">
                          <a:latin typeface="Calibri"/>
                          <a:cs typeface="Calibri"/>
                        </a:rPr>
                        <a:t>a</a:t>
                      </a:r>
                      <a:r>
                        <a:rPr sz="2200" spc="-10" dirty="0">
                          <a:latin typeface="Calibri"/>
                          <a:cs typeface="Calibri"/>
                        </a:rPr>
                        <a:t>d</a:t>
                      </a:r>
                      <a:r>
                        <a:rPr sz="2200" dirty="0">
                          <a:latin typeface="Calibri"/>
                          <a:cs typeface="Calibri"/>
                        </a:rPr>
                        <a:t>e	das</a:t>
                      </a:r>
                    </a:p>
                    <a:p>
                      <a:pPr marL="361315">
                        <a:lnSpc>
                          <a:spcPct val="100000"/>
                        </a:lnSpc>
                      </a:pPr>
                      <a:r>
                        <a:rPr sz="2200" dirty="0">
                          <a:latin typeface="Calibri"/>
                          <a:cs typeface="Calibri"/>
                        </a:rPr>
                        <a:t>p</a:t>
                      </a:r>
                      <a:r>
                        <a:rPr sz="2200" spc="-40" dirty="0">
                          <a:latin typeface="Calibri"/>
                          <a:cs typeface="Calibri"/>
                        </a:rPr>
                        <a:t>r</a:t>
                      </a:r>
                      <a:r>
                        <a:rPr sz="2200" dirty="0">
                          <a:latin typeface="Calibri"/>
                          <a:cs typeface="Calibri"/>
                        </a:rPr>
                        <a:t>opo</a:t>
                      </a:r>
                      <a:r>
                        <a:rPr sz="2200" spc="-20" dirty="0">
                          <a:latin typeface="Calibri"/>
                          <a:cs typeface="Calibri"/>
                        </a:rPr>
                        <a:t>s</a:t>
                      </a:r>
                      <a:r>
                        <a:rPr sz="2200" spc="-30" dirty="0">
                          <a:latin typeface="Calibri"/>
                          <a:cs typeface="Calibri"/>
                        </a:rPr>
                        <a:t>t</a:t>
                      </a:r>
                      <a:r>
                        <a:rPr sz="2200" dirty="0">
                          <a:latin typeface="Calibri"/>
                          <a:cs typeface="Calibri"/>
                        </a:rPr>
                        <a:t>as</a:t>
                      </a:r>
                    </a:p>
                    <a:p>
                      <a:pPr>
                        <a:lnSpc>
                          <a:spcPts val="1000"/>
                        </a:lnSpc>
                      </a:pPr>
                      <a:endParaRPr sz="1000" dirty="0"/>
                    </a:p>
                    <a:p>
                      <a:pPr>
                        <a:lnSpc>
                          <a:spcPts val="1000"/>
                        </a:lnSpc>
                      </a:pPr>
                      <a:endParaRPr sz="1000" dirty="0"/>
                    </a:p>
                    <a:p>
                      <a:pPr>
                        <a:lnSpc>
                          <a:spcPts val="1000"/>
                        </a:lnSpc>
                      </a:pPr>
                      <a:endParaRPr sz="1000" dirty="0"/>
                    </a:p>
                    <a:p>
                      <a:pPr>
                        <a:lnSpc>
                          <a:spcPts val="1200"/>
                        </a:lnSpc>
                        <a:spcBef>
                          <a:spcPts val="50"/>
                        </a:spcBef>
                      </a:pPr>
                      <a:endParaRPr sz="1200" dirty="0"/>
                    </a:p>
                    <a:p>
                      <a:pPr marL="361315" marR="73660" indent="-287020" algn="just">
                        <a:lnSpc>
                          <a:spcPct val="100000"/>
                        </a:lnSpc>
                        <a:buSzPct val="54545"/>
                        <a:buFont typeface="MS UI Gothic"/>
                        <a:buChar char="✓"/>
                        <a:tabLst>
                          <a:tab pos="360680" algn="l"/>
                          <a:tab pos="812165" algn="l"/>
                        </a:tabLst>
                      </a:pPr>
                      <a:r>
                        <a:rPr sz="2200" dirty="0">
                          <a:latin typeface="Calibri"/>
                          <a:cs typeface="Calibri"/>
                        </a:rPr>
                        <a:t>O</a:t>
                      </a:r>
                      <a:r>
                        <a:rPr sz="2200" spc="-15" dirty="0">
                          <a:latin typeface="Calibri"/>
                          <a:cs typeface="Calibri"/>
                        </a:rPr>
                        <a:t>b</a:t>
                      </a:r>
                      <a:r>
                        <a:rPr sz="2200" dirty="0">
                          <a:latin typeface="Calibri"/>
                          <a:cs typeface="Calibri"/>
                        </a:rPr>
                        <a:t>se</a:t>
                      </a:r>
                      <a:r>
                        <a:rPr sz="2200" spc="25" dirty="0">
                          <a:latin typeface="Calibri"/>
                          <a:cs typeface="Calibri"/>
                        </a:rPr>
                        <a:t>r</a:t>
                      </a:r>
                      <a:r>
                        <a:rPr sz="2200" spc="-35" dirty="0">
                          <a:latin typeface="Calibri"/>
                          <a:cs typeface="Calibri"/>
                        </a:rPr>
                        <a:t>v</a:t>
                      </a:r>
                      <a:r>
                        <a:rPr sz="2200" dirty="0">
                          <a:latin typeface="Calibri"/>
                          <a:cs typeface="Calibri"/>
                        </a:rPr>
                        <a:t>a</a:t>
                      </a:r>
                      <a:r>
                        <a:rPr sz="2200" spc="-25" dirty="0">
                          <a:latin typeface="Calibri"/>
                          <a:cs typeface="Calibri"/>
                        </a:rPr>
                        <a:t>ç</a:t>
                      </a:r>
                      <a:r>
                        <a:rPr sz="2200" dirty="0">
                          <a:latin typeface="Calibri"/>
                          <a:cs typeface="Calibri"/>
                        </a:rPr>
                        <a:t>ã</a:t>
                      </a:r>
                      <a:r>
                        <a:rPr sz="2200" spc="10" dirty="0">
                          <a:latin typeface="Calibri"/>
                          <a:cs typeface="Calibri"/>
                        </a:rPr>
                        <a:t>o</a:t>
                      </a:r>
                      <a:r>
                        <a:rPr sz="2200" dirty="0">
                          <a:latin typeface="Calibri"/>
                          <a:cs typeface="Calibri"/>
                        </a:rPr>
                        <a:t>: </a:t>
                      </a:r>
                      <a:r>
                        <a:rPr sz="2200" spc="25" dirty="0">
                          <a:latin typeface="Calibri"/>
                          <a:cs typeface="Calibri"/>
                        </a:rPr>
                        <a:t> </a:t>
                      </a:r>
                      <a:r>
                        <a:rPr sz="2200" dirty="0">
                          <a:latin typeface="Calibri"/>
                          <a:cs typeface="Calibri"/>
                        </a:rPr>
                        <a:t>a </a:t>
                      </a:r>
                      <a:r>
                        <a:rPr sz="2200" spc="25" dirty="0">
                          <a:latin typeface="Calibri"/>
                          <a:cs typeface="Calibri"/>
                        </a:rPr>
                        <a:t> </a:t>
                      </a:r>
                      <a:r>
                        <a:rPr sz="2200" dirty="0">
                          <a:latin typeface="Calibri"/>
                          <a:cs typeface="Calibri"/>
                        </a:rPr>
                        <a:t>li</a:t>
                      </a:r>
                      <a:r>
                        <a:rPr sz="2200" spc="-5" dirty="0">
                          <a:latin typeface="Calibri"/>
                          <a:cs typeface="Calibri"/>
                        </a:rPr>
                        <a:t>c</a:t>
                      </a:r>
                      <a:r>
                        <a:rPr sz="2200" dirty="0">
                          <a:latin typeface="Calibri"/>
                          <a:cs typeface="Calibri"/>
                        </a:rPr>
                        <a:t>i</a:t>
                      </a:r>
                      <a:r>
                        <a:rPr sz="2200" spc="-30" dirty="0">
                          <a:latin typeface="Calibri"/>
                          <a:cs typeface="Calibri"/>
                        </a:rPr>
                        <a:t>t</a:t>
                      </a:r>
                      <a:r>
                        <a:rPr sz="2200" dirty="0">
                          <a:latin typeface="Calibri"/>
                          <a:cs typeface="Calibri"/>
                        </a:rPr>
                        <a:t>a</a:t>
                      </a:r>
                      <a:r>
                        <a:rPr sz="2200" spc="-25" dirty="0">
                          <a:latin typeface="Calibri"/>
                          <a:cs typeface="Calibri"/>
                        </a:rPr>
                        <a:t>ç</a:t>
                      </a:r>
                      <a:r>
                        <a:rPr sz="2200" spc="-10" dirty="0">
                          <a:latin typeface="Calibri"/>
                          <a:cs typeface="Calibri"/>
                        </a:rPr>
                        <a:t>ã</a:t>
                      </a:r>
                      <a:r>
                        <a:rPr sz="2200" dirty="0">
                          <a:latin typeface="Calibri"/>
                          <a:cs typeface="Calibri"/>
                        </a:rPr>
                        <a:t>o </a:t>
                      </a:r>
                      <a:r>
                        <a:rPr sz="2200" spc="30" dirty="0">
                          <a:latin typeface="Calibri"/>
                          <a:cs typeface="Calibri"/>
                        </a:rPr>
                        <a:t> </a:t>
                      </a:r>
                      <a:r>
                        <a:rPr sz="2200" dirty="0">
                          <a:latin typeface="Calibri"/>
                          <a:cs typeface="Calibri"/>
                        </a:rPr>
                        <a:t>d</a:t>
                      </a:r>
                      <a:r>
                        <a:rPr sz="2200" spc="-20" dirty="0">
                          <a:latin typeface="Calibri"/>
                          <a:cs typeface="Calibri"/>
                        </a:rPr>
                        <a:t>ev</a:t>
                      </a:r>
                      <a:r>
                        <a:rPr sz="2200" dirty="0">
                          <a:latin typeface="Calibri"/>
                          <a:cs typeface="Calibri"/>
                        </a:rPr>
                        <a:t>e</a:t>
                      </a:r>
                      <a:r>
                        <a:rPr sz="2200" spc="-50" dirty="0">
                          <a:latin typeface="Calibri"/>
                          <a:cs typeface="Calibri"/>
                        </a:rPr>
                        <a:t>r</a:t>
                      </a:r>
                      <a:r>
                        <a:rPr sz="2200" dirty="0">
                          <a:latin typeface="Calibri"/>
                          <a:cs typeface="Calibri"/>
                        </a:rPr>
                        <a:t>á </a:t>
                      </a:r>
                      <a:r>
                        <a:rPr sz="2200" spc="30" dirty="0">
                          <a:latin typeface="Calibri"/>
                          <a:cs typeface="Calibri"/>
                        </a:rPr>
                        <a:t> </a:t>
                      </a:r>
                      <a:r>
                        <a:rPr sz="2200" spc="-20" dirty="0">
                          <a:latin typeface="Calibri"/>
                          <a:cs typeface="Calibri"/>
                        </a:rPr>
                        <a:t>t</a:t>
                      </a:r>
                      <a:r>
                        <a:rPr sz="2200" dirty="0">
                          <a:latin typeface="Calibri"/>
                          <a:cs typeface="Calibri"/>
                        </a:rPr>
                        <a:t>er </a:t>
                      </a:r>
                      <a:r>
                        <a:rPr sz="2200" spc="25" dirty="0">
                          <a:latin typeface="Calibri"/>
                          <a:cs typeface="Calibri"/>
                        </a:rPr>
                        <a:t> </a:t>
                      </a:r>
                      <a:r>
                        <a:rPr sz="2200" dirty="0">
                          <a:latin typeface="Calibri"/>
                          <a:cs typeface="Calibri"/>
                        </a:rPr>
                        <a:t>o</a:t>
                      </a:r>
                      <a:r>
                        <a:rPr sz="2200" spc="-20" dirty="0">
                          <a:latin typeface="Calibri"/>
                          <a:cs typeface="Calibri"/>
                        </a:rPr>
                        <a:t>c</a:t>
                      </a:r>
                      <a:r>
                        <a:rPr sz="2200" dirty="0">
                          <a:latin typeface="Calibri"/>
                          <a:cs typeface="Calibri"/>
                        </a:rPr>
                        <a:t>orr</a:t>
                      </a:r>
                      <a:r>
                        <a:rPr sz="2200" spc="-10" dirty="0">
                          <a:latin typeface="Calibri"/>
                          <a:cs typeface="Calibri"/>
                        </a:rPr>
                        <a:t>i</a:t>
                      </a:r>
                      <a:r>
                        <a:rPr sz="2200" spc="-15" dirty="0">
                          <a:latin typeface="Calibri"/>
                          <a:cs typeface="Calibri"/>
                        </a:rPr>
                        <a:t>d</a:t>
                      </a:r>
                      <a:r>
                        <a:rPr sz="2200" dirty="0">
                          <a:latin typeface="Calibri"/>
                          <a:cs typeface="Calibri"/>
                        </a:rPr>
                        <a:t>o </a:t>
                      </a:r>
                      <a:r>
                        <a:rPr sz="2200" spc="-5" dirty="0">
                          <a:latin typeface="Calibri"/>
                          <a:cs typeface="Calibri"/>
                        </a:rPr>
                        <a:t>n</a:t>
                      </a:r>
                      <a:r>
                        <a:rPr sz="2200" dirty="0">
                          <a:latin typeface="Calibri"/>
                          <a:cs typeface="Calibri"/>
                        </a:rPr>
                        <a:t>o	p</a:t>
                      </a:r>
                      <a:r>
                        <a:rPr sz="2200" spc="-50" dirty="0">
                          <a:latin typeface="Calibri"/>
                          <a:cs typeface="Calibri"/>
                        </a:rPr>
                        <a:t>r</a:t>
                      </a:r>
                      <a:r>
                        <a:rPr sz="2200" dirty="0">
                          <a:latin typeface="Calibri"/>
                          <a:cs typeface="Calibri"/>
                        </a:rPr>
                        <a:t>a</a:t>
                      </a:r>
                      <a:r>
                        <a:rPr sz="2200" spc="-50" dirty="0">
                          <a:latin typeface="Calibri"/>
                          <a:cs typeface="Calibri"/>
                        </a:rPr>
                        <a:t>z</a:t>
                      </a:r>
                      <a:r>
                        <a:rPr sz="2200" dirty="0">
                          <a:latin typeface="Calibri"/>
                          <a:cs typeface="Calibri"/>
                        </a:rPr>
                        <a:t>o  </a:t>
                      </a:r>
                      <a:r>
                        <a:rPr sz="2200" spc="-250" dirty="0">
                          <a:latin typeface="Calibri"/>
                          <a:cs typeface="Calibri"/>
                        </a:rPr>
                        <a:t> </a:t>
                      </a:r>
                      <a:r>
                        <a:rPr sz="2200" spc="-5" dirty="0">
                          <a:latin typeface="Calibri"/>
                          <a:cs typeface="Calibri"/>
                        </a:rPr>
                        <a:t>d</a:t>
                      </a:r>
                      <a:r>
                        <a:rPr sz="2200" dirty="0">
                          <a:latin typeface="Calibri"/>
                          <a:cs typeface="Calibri"/>
                        </a:rPr>
                        <a:t>e  </a:t>
                      </a:r>
                      <a:r>
                        <a:rPr sz="2200" spc="-245" dirty="0">
                          <a:latin typeface="Calibri"/>
                          <a:cs typeface="Calibri"/>
                        </a:rPr>
                        <a:t> </a:t>
                      </a:r>
                      <a:r>
                        <a:rPr sz="2200" spc="-20" dirty="0">
                          <a:latin typeface="Calibri"/>
                          <a:cs typeface="Calibri"/>
                        </a:rPr>
                        <a:t>a</a:t>
                      </a:r>
                      <a:r>
                        <a:rPr sz="2200" spc="-30" dirty="0">
                          <a:latin typeface="Calibri"/>
                          <a:cs typeface="Calibri"/>
                        </a:rPr>
                        <a:t>t</a:t>
                      </a:r>
                      <a:r>
                        <a:rPr sz="2200" dirty="0">
                          <a:latin typeface="Calibri"/>
                          <a:cs typeface="Calibri"/>
                        </a:rPr>
                        <a:t>é  </a:t>
                      </a:r>
                      <a:r>
                        <a:rPr sz="2200" spc="-245" dirty="0">
                          <a:latin typeface="Calibri"/>
                          <a:cs typeface="Calibri"/>
                        </a:rPr>
                        <a:t> </a:t>
                      </a:r>
                      <a:r>
                        <a:rPr sz="2200" spc="-5" dirty="0">
                          <a:latin typeface="Calibri"/>
                          <a:cs typeface="Calibri"/>
                        </a:rPr>
                        <a:t>u</a:t>
                      </a:r>
                      <a:r>
                        <a:rPr sz="2200" dirty="0">
                          <a:latin typeface="Calibri"/>
                          <a:cs typeface="Calibri"/>
                        </a:rPr>
                        <a:t>m  </a:t>
                      </a:r>
                      <a:r>
                        <a:rPr sz="2200" spc="-245" dirty="0">
                          <a:latin typeface="Calibri"/>
                          <a:cs typeface="Calibri"/>
                        </a:rPr>
                        <a:t> </a:t>
                      </a:r>
                      <a:r>
                        <a:rPr sz="2200" dirty="0">
                          <a:latin typeface="Calibri"/>
                          <a:cs typeface="Calibri"/>
                        </a:rPr>
                        <a:t>an</a:t>
                      </a:r>
                      <a:r>
                        <a:rPr sz="2200" spc="5" dirty="0">
                          <a:latin typeface="Calibri"/>
                          <a:cs typeface="Calibri"/>
                        </a:rPr>
                        <a:t>o</a:t>
                      </a:r>
                      <a:r>
                        <a:rPr sz="2200" dirty="0">
                          <a:latin typeface="Calibri"/>
                          <a:cs typeface="Calibri"/>
                        </a:rPr>
                        <a:t>. </a:t>
                      </a:r>
                      <a:r>
                        <a:rPr sz="2200" spc="235" dirty="0">
                          <a:latin typeface="Calibri"/>
                          <a:cs typeface="Calibri"/>
                        </a:rPr>
                        <a:t> </a:t>
                      </a:r>
                      <a:r>
                        <a:rPr sz="2200" dirty="0">
                          <a:latin typeface="Calibri"/>
                          <a:cs typeface="Calibri"/>
                        </a:rPr>
                        <a:t>S</a:t>
                      </a:r>
                      <a:r>
                        <a:rPr sz="2200" spc="5" dirty="0">
                          <a:latin typeface="Calibri"/>
                          <a:cs typeface="Calibri"/>
                        </a:rPr>
                        <a:t>e</a:t>
                      </a:r>
                      <a:r>
                        <a:rPr sz="2200" dirty="0">
                          <a:latin typeface="Calibri"/>
                          <a:cs typeface="Calibri"/>
                        </a:rPr>
                        <a:t>mp</a:t>
                      </a:r>
                      <a:r>
                        <a:rPr sz="2200" spc="-30" dirty="0">
                          <a:latin typeface="Calibri"/>
                          <a:cs typeface="Calibri"/>
                        </a:rPr>
                        <a:t>r</a:t>
                      </a:r>
                      <a:r>
                        <a:rPr sz="2200" dirty="0">
                          <a:latin typeface="Calibri"/>
                          <a:cs typeface="Calibri"/>
                        </a:rPr>
                        <a:t>e </a:t>
                      </a:r>
                      <a:r>
                        <a:rPr sz="2200" spc="240" dirty="0">
                          <a:latin typeface="Calibri"/>
                          <a:cs typeface="Calibri"/>
                        </a:rPr>
                        <a:t> </a:t>
                      </a:r>
                      <a:r>
                        <a:rPr sz="2200" spc="5" dirty="0">
                          <a:latin typeface="Calibri"/>
                          <a:cs typeface="Calibri"/>
                        </a:rPr>
                        <a:t>d</a:t>
                      </a:r>
                      <a:r>
                        <a:rPr sz="2200" spc="-15" dirty="0">
                          <a:latin typeface="Calibri"/>
                          <a:cs typeface="Calibri"/>
                        </a:rPr>
                        <a:t>e</a:t>
                      </a:r>
                      <a:r>
                        <a:rPr sz="2200" spc="-20" dirty="0">
                          <a:latin typeface="Calibri"/>
                          <a:cs typeface="Calibri"/>
                        </a:rPr>
                        <a:t>v</a:t>
                      </a:r>
                      <a:r>
                        <a:rPr sz="2200" dirty="0">
                          <a:latin typeface="Calibri"/>
                          <a:cs typeface="Calibri"/>
                        </a:rPr>
                        <a:t>e</a:t>
                      </a:r>
                      <a:r>
                        <a:rPr sz="2200" spc="-50" dirty="0">
                          <a:latin typeface="Calibri"/>
                          <a:cs typeface="Calibri"/>
                        </a:rPr>
                        <a:t>r</a:t>
                      </a:r>
                      <a:r>
                        <a:rPr sz="2200" dirty="0">
                          <a:latin typeface="Calibri"/>
                          <a:cs typeface="Calibri"/>
                        </a:rPr>
                        <a:t>á ma</a:t>
                      </a:r>
                      <a:r>
                        <a:rPr sz="2200" spc="-25" dirty="0">
                          <a:latin typeface="Calibri"/>
                          <a:cs typeface="Calibri"/>
                        </a:rPr>
                        <a:t>n</a:t>
                      </a:r>
                      <a:r>
                        <a:rPr sz="2200" spc="-30" dirty="0">
                          <a:latin typeface="Calibri"/>
                          <a:cs typeface="Calibri"/>
                        </a:rPr>
                        <a:t>t</a:t>
                      </a:r>
                      <a:r>
                        <a:rPr sz="2200" dirty="0">
                          <a:latin typeface="Calibri"/>
                          <a:cs typeface="Calibri"/>
                        </a:rPr>
                        <a:t>er</a:t>
                      </a:r>
                      <a:r>
                        <a:rPr sz="2200" spc="20" dirty="0">
                          <a:latin typeface="Calibri"/>
                          <a:cs typeface="Calibri"/>
                        </a:rPr>
                        <a:t> </a:t>
                      </a:r>
                      <a:r>
                        <a:rPr sz="2200" dirty="0">
                          <a:latin typeface="Calibri"/>
                          <a:cs typeface="Calibri"/>
                        </a:rPr>
                        <a:t>as mesmas</a:t>
                      </a:r>
                      <a:r>
                        <a:rPr sz="2200" spc="25" dirty="0">
                          <a:latin typeface="Calibri"/>
                          <a:cs typeface="Calibri"/>
                        </a:rPr>
                        <a:t> </a:t>
                      </a:r>
                      <a:r>
                        <a:rPr sz="2200" spc="-30" dirty="0">
                          <a:latin typeface="Calibri"/>
                          <a:cs typeface="Calibri"/>
                        </a:rPr>
                        <a:t>c</a:t>
                      </a:r>
                      <a:r>
                        <a:rPr sz="2200" dirty="0">
                          <a:latin typeface="Calibri"/>
                          <a:cs typeface="Calibri"/>
                        </a:rPr>
                        <a:t>ondi</a:t>
                      </a:r>
                      <a:r>
                        <a:rPr sz="2200" spc="-35" dirty="0">
                          <a:latin typeface="Calibri"/>
                          <a:cs typeface="Calibri"/>
                        </a:rPr>
                        <a:t>ç</a:t>
                      </a:r>
                      <a:r>
                        <a:rPr sz="2200" dirty="0">
                          <a:latin typeface="Calibri"/>
                          <a:cs typeface="Calibri"/>
                        </a:rPr>
                        <a:t>ões</a:t>
                      </a:r>
                      <a:r>
                        <a:rPr sz="2200" spc="25" dirty="0">
                          <a:latin typeface="Calibri"/>
                          <a:cs typeface="Calibri"/>
                        </a:rPr>
                        <a:t> </a:t>
                      </a:r>
                      <a:r>
                        <a:rPr sz="2200" spc="-5" dirty="0">
                          <a:latin typeface="Calibri"/>
                          <a:cs typeface="Calibri"/>
                        </a:rPr>
                        <a:t>d</a:t>
                      </a:r>
                      <a:r>
                        <a:rPr sz="2200" dirty="0">
                          <a:latin typeface="Calibri"/>
                          <a:cs typeface="Calibri"/>
                        </a:rPr>
                        <a:t>a</a:t>
                      </a:r>
                      <a:r>
                        <a:rPr sz="2200" spc="-5" dirty="0">
                          <a:latin typeface="Calibri"/>
                          <a:cs typeface="Calibri"/>
                        </a:rPr>
                        <a:t> </a:t>
                      </a:r>
                      <a:r>
                        <a:rPr sz="2200" dirty="0">
                          <a:latin typeface="Calibri"/>
                          <a:cs typeface="Calibri"/>
                        </a:rPr>
                        <a:t>li</a:t>
                      </a:r>
                      <a:r>
                        <a:rPr sz="2200" spc="-5" dirty="0">
                          <a:latin typeface="Calibri"/>
                          <a:cs typeface="Calibri"/>
                        </a:rPr>
                        <a:t>c</a:t>
                      </a:r>
                      <a:r>
                        <a:rPr sz="2200" dirty="0">
                          <a:latin typeface="Calibri"/>
                          <a:cs typeface="Calibri"/>
                        </a:rPr>
                        <a:t>i</a:t>
                      </a:r>
                      <a:r>
                        <a:rPr sz="2200" spc="-30" dirty="0">
                          <a:latin typeface="Calibri"/>
                          <a:cs typeface="Calibri"/>
                        </a:rPr>
                        <a:t>t</a:t>
                      </a:r>
                      <a:r>
                        <a:rPr sz="2200" dirty="0">
                          <a:latin typeface="Calibri"/>
                          <a:cs typeface="Calibri"/>
                        </a:rPr>
                        <a:t>a</a:t>
                      </a:r>
                      <a:r>
                        <a:rPr sz="2200" spc="-25" dirty="0">
                          <a:latin typeface="Calibri"/>
                          <a:cs typeface="Calibri"/>
                        </a:rPr>
                        <a:t>ç</a:t>
                      </a:r>
                      <a:r>
                        <a:rPr sz="2200" dirty="0">
                          <a:latin typeface="Calibri"/>
                          <a:cs typeface="Calibri"/>
                        </a:rPr>
                        <a:t>ã</a:t>
                      </a:r>
                      <a:r>
                        <a:rPr sz="2200" spc="5" dirty="0">
                          <a:latin typeface="Calibri"/>
                          <a:cs typeface="Calibri"/>
                        </a:rPr>
                        <a:t>o</a:t>
                      </a:r>
                      <a:r>
                        <a:rPr sz="2200" dirty="0">
                          <a:latin typeface="Calibri"/>
                          <a:cs typeface="Calibri"/>
                        </a:rPr>
                        <a:t>.</a:t>
                      </a:r>
                    </a:p>
                  </a:txBody>
                  <a:tcPr marL="0" marR="0" marT="0" marB="0">
                    <a:lnL w="12700">
                      <a:solidFill>
                        <a:srgbClr val="8496AF"/>
                      </a:solidFill>
                      <a:prstDash val="solid"/>
                    </a:lnL>
                    <a:solidFill>
                      <a:srgbClr val="E2DEF7"/>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 xmlns:p14="http://schemas.microsoft.com/office/powerpoint/2010/main" val="3732736571"/>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a:r>
              <a:rPr lang="pt-BR" sz="2800" dirty="0">
                <a:solidFill>
                  <a:srgbClr val="FFFF00"/>
                </a:solidFill>
                <a:latin typeface="Arial Black" panose="020B0A04020102020204" pitchFamily="34" charset="0"/>
              </a:rPr>
              <a:t>ALIENAÇÃO DE BENS </a:t>
            </a:r>
            <a:endParaRPr lang="pt-BR" sz="3200" dirty="0">
              <a:solidFill>
                <a:srgbClr val="FFFF00"/>
              </a:solidFill>
              <a:latin typeface="Arial Black" panose="020B0A04020102020204" pitchFamily="34" charset="0"/>
            </a:endParaRPr>
          </a:p>
        </p:txBody>
      </p:sp>
      <p:graphicFrame>
        <p:nvGraphicFramePr>
          <p:cNvPr id="13" name="object 3">
            <a:extLst>
              <a:ext uri="{FF2B5EF4-FFF2-40B4-BE49-F238E27FC236}">
                <a16:creationId xmlns:a16="http://schemas.microsoft.com/office/drawing/2014/main" xmlns="" id="{68F611B5-AD63-4ADE-AE37-FDCB5ADB7FFE}"/>
              </a:ext>
            </a:extLst>
          </p:cNvPr>
          <p:cNvGraphicFramePr>
            <a:graphicFrameLocks noGrp="1"/>
          </p:cNvGraphicFramePr>
          <p:nvPr>
            <p:extLst>
              <p:ext uri="{D42A27DB-BD31-4B8C-83A1-F6EECF244321}">
                <p14:modId xmlns="" xmlns:p14="http://schemas.microsoft.com/office/powerpoint/2010/main" val="318836501"/>
              </p:ext>
            </p:extLst>
          </p:nvPr>
        </p:nvGraphicFramePr>
        <p:xfrm>
          <a:off x="522065" y="2052073"/>
          <a:ext cx="11147869" cy="1129791"/>
        </p:xfrm>
        <a:graphic>
          <a:graphicData uri="http://schemas.openxmlformats.org/drawingml/2006/table">
            <a:tbl>
              <a:tblPr firstRow="1" bandRow="1">
                <a:tableStyleId>{2D5ABB26-0587-4C30-8999-92F81FD0307C}</a:tableStyleId>
              </a:tblPr>
              <a:tblGrid>
                <a:gridCol w="5524563">
                  <a:extLst>
                    <a:ext uri="{9D8B030D-6E8A-4147-A177-3AD203B41FA5}">
                      <a16:colId xmlns:a16="http://schemas.microsoft.com/office/drawing/2014/main" xmlns="" val="20000"/>
                    </a:ext>
                  </a:extLst>
                </a:gridCol>
                <a:gridCol w="5623306">
                  <a:extLst>
                    <a:ext uri="{9D8B030D-6E8A-4147-A177-3AD203B41FA5}">
                      <a16:colId xmlns:a16="http://schemas.microsoft.com/office/drawing/2014/main" xmlns="" val="20001"/>
                    </a:ext>
                  </a:extLst>
                </a:gridCol>
              </a:tblGrid>
              <a:tr h="346455">
                <a:tc>
                  <a:txBody>
                    <a:bodyPr/>
                    <a:lstStyle/>
                    <a:p>
                      <a:pPr marL="1129665">
                        <a:lnSpc>
                          <a:spcPct val="100000"/>
                        </a:lnSpc>
                      </a:pPr>
                      <a:r>
                        <a:rPr sz="2200" b="1" dirty="0">
                          <a:solidFill>
                            <a:srgbClr val="FFFFFF"/>
                          </a:solidFill>
                          <a:latin typeface="Calibri"/>
                          <a:cs typeface="Calibri"/>
                        </a:rPr>
                        <a:t>L</a:t>
                      </a:r>
                      <a:r>
                        <a:rPr sz="2200" b="1" spc="-10" dirty="0">
                          <a:solidFill>
                            <a:srgbClr val="FFFFFF"/>
                          </a:solidFill>
                          <a:latin typeface="Calibri"/>
                          <a:cs typeface="Calibri"/>
                        </a:rPr>
                        <a:t>e</a:t>
                      </a:r>
                      <a:r>
                        <a:rPr sz="2200" b="1" dirty="0">
                          <a:solidFill>
                            <a:srgbClr val="FFFFFF"/>
                          </a:solidFill>
                          <a:latin typeface="Calibri"/>
                          <a:cs typeface="Calibri"/>
                        </a:rPr>
                        <a:t>i</a:t>
                      </a:r>
                      <a:r>
                        <a:rPr sz="2200" b="1" spc="-5" dirty="0">
                          <a:solidFill>
                            <a:srgbClr val="FFFFFF"/>
                          </a:solidFill>
                          <a:latin typeface="Calibri"/>
                          <a:cs typeface="Calibri"/>
                        </a:rPr>
                        <a:t> </a:t>
                      </a:r>
                      <a:r>
                        <a:rPr sz="2200" b="1" spc="5" dirty="0">
                          <a:solidFill>
                            <a:srgbClr val="FFFFFF"/>
                          </a:solidFill>
                          <a:latin typeface="Calibri"/>
                          <a:cs typeface="Calibri"/>
                        </a:rPr>
                        <a:t>8</a:t>
                      </a:r>
                      <a:r>
                        <a:rPr sz="2200" b="1" dirty="0">
                          <a:solidFill>
                            <a:srgbClr val="FFFFFF"/>
                          </a:solidFill>
                          <a:latin typeface="Calibri"/>
                          <a:cs typeface="Calibri"/>
                        </a:rPr>
                        <a:t>.666</a:t>
                      </a:r>
                      <a:r>
                        <a:rPr sz="2200" b="1" spc="5" dirty="0">
                          <a:solidFill>
                            <a:srgbClr val="FFFFFF"/>
                          </a:solidFill>
                          <a:latin typeface="Calibri"/>
                          <a:cs typeface="Calibri"/>
                        </a:rPr>
                        <a:t>/</a:t>
                      </a:r>
                      <a:r>
                        <a:rPr sz="2200" b="1" dirty="0">
                          <a:solidFill>
                            <a:srgbClr val="FFFFFF"/>
                          </a:solidFill>
                          <a:latin typeface="Calibri"/>
                          <a:cs typeface="Calibri"/>
                        </a:rPr>
                        <a:t>1993</a:t>
                      </a:r>
                      <a:r>
                        <a:rPr sz="2200" b="1" spc="-15"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co</a:t>
                      </a:r>
                      <a:r>
                        <a:rPr sz="2200" b="1" dirty="0">
                          <a:solidFill>
                            <a:srgbClr val="FFFFFF"/>
                          </a:solidFill>
                          <a:latin typeface="Calibri"/>
                          <a:cs typeface="Calibri"/>
                        </a:rPr>
                        <a:t>mo</a:t>
                      </a:r>
                      <a:r>
                        <a:rPr sz="2200" b="1" spc="20" dirty="0">
                          <a:solidFill>
                            <a:srgbClr val="FFFFFF"/>
                          </a:solidFill>
                          <a:latin typeface="Calibri"/>
                          <a:cs typeface="Calibri"/>
                        </a:rPr>
                        <a:t> </a:t>
                      </a:r>
                      <a:r>
                        <a:rPr sz="2200" b="1" spc="-85" dirty="0">
                          <a:solidFill>
                            <a:srgbClr val="FFFFFF"/>
                          </a:solidFill>
                          <a:latin typeface="Calibri"/>
                          <a:cs typeface="Calibri"/>
                        </a:rPr>
                        <a:t>“</a:t>
                      </a:r>
                      <a:r>
                        <a:rPr sz="2200" b="1" dirty="0">
                          <a:solidFill>
                            <a:srgbClr val="FFFFFF"/>
                          </a:solidFill>
                          <a:latin typeface="Calibri"/>
                          <a:cs typeface="Calibri"/>
                        </a:rPr>
                        <a:t>e</a:t>
                      </a:r>
                      <a:r>
                        <a:rPr sz="2200" b="1" spc="-55" dirty="0">
                          <a:solidFill>
                            <a:srgbClr val="FFFFFF"/>
                          </a:solidFill>
                          <a:latin typeface="Calibri"/>
                          <a:cs typeface="Calibri"/>
                        </a:rPr>
                        <a:t>r</a:t>
                      </a:r>
                      <a:r>
                        <a:rPr sz="2200" b="1" dirty="0">
                          <a:solidFill>
                            <a:srgbClr val="FFFFFF"/>
                          </a:solidFill>
                          <a:latin typeface="Calibri"/>
                          <a:cs typeface="Calibri"/>
                        </a:rPr>
                        <a:t>a”)</a:t>
                      </a:r>
                      <a:endParaRPr sz="2200">
                        <a:latin typeface="Calibri"/>
                        <a:cs typeface="Calibri"/>
                      </a:endParaRPr>
                    </a:p>
                  </a:txBody>
                  <a:tcPr marL="0" marR="0" marT="0" marB="0">
                    <a:lnR w="12700">
                      <a:solidFill>
                        <a:srgbClr val="8496AF"/>
                      </a:solidFill>
                      <a:prstDash val="solid"/>
                    </a:lnR>
                    <a:solidFill>
                      <a:srgbClr val="C00000"/>
                    </a:solidFill>
                  </a:tcPr>
                </a:tc>
                <a:tc>
                  <a:txBody>
                    <a:bodyPr/>
                    <a:lstStyle/>
                    <a:p>
                      <a:pPr marL="659130">
                        <a:lnSpc>
                          <a:spcPct val="100000"/>
                        </a:lnSpc>
                      </a:pPr>
                      <a:r>
                        <a:rPr sz="2200" b="1" dirty="0">
                          <a:solidFill>
                            <a:srgbClr val="FFFFFF"/>
                          </a:solidFill>
                          <a:latin typeface="Calibri"/>
                          <a:cs typeface="Calibri"/>
                        </a:rPr>
                        <a:t>N</a:t>
                      </a:r>
                      <a:r>
                        <a:rPr sz="2200" b="1" spc="-20" dirty="0">
                          <a:solidFill>
                            <a:srgbClr val="FFFFFF"/>
                          </a:solidFill>
                          <a:latin typeface="Calibri"/>
                          <a:cs typeface="Calibri"/>
                        </a:rPr>
                        <a:t>o</a:t>
                      </a:r>
                      <a:r>
                        <a:rPr sz="2200" b="1" spc="-35" dirty="0">
                          <a:solidFill>
                            <a:srgbClr val="FFFFFF"/>
                          </a:solidFill>
                          <a:latin typeface="Calibri"/>
                          <a:cs typeface="Calibri"/>
                        </a:rPr>
                        <a:t>v</a:t>
                      </a:r>
                      <a:r>
                        <a:rPr sz="2200" b="1" dirty="0">
                          <a:solidFill>
                            <a:srgbClr val="FFFFFF"/>
                          </a:solidFill>
                          <a:latin typeface="Calibri"/>
                          <a:cs typeface="Calibri"/>
                        </a:rPr>
                        <a:t>a</a:t>
                      </a:r>
                      <a:r>
                        <a:rPr sz="2200" b="1" spc="10" dirty="0">
                          <a:solidFill>
                            <a:srgbClr val="FFFFFF"/>
                          </a:solidFill>
                          <a:latin typeface="Calibri"/>
                          <a:cs typeface="Calibri"/>
                        </a:rPr>
                        <a:t> </a:t>
                      </a:r>
                      <a:r>
                        <a:rPr sz="2200" b="1" dirty="0">
                          <a:solidFill>
                            <a:srgbClr val="FFFFFF"/>
                          </a:solidFill>
                          <a:latin typeface="Calibri"/>
                          <a:cs typeface="Calibri"/>
                        </a:rPr>
                        <a:t>L</a:t>
                      </a:r>
                      <a:r>
                        <a:rPr sz="2200" b="1" spc="-10" dirty="0">
                          <a:solidFill>
                            <a:srgbClr val="FFFFFF"/>
                          </a:solidFill>
                          <a:latin typeface="Calibri"/>
                          <a:cs typeface="Calibri"/>
                        </a:rPr>
                        <a:t>e</a:t>
                      </a:r>
                      <a:r>
                        <a:rPr sz="2200" b="1" dirty="0">
                          <a:solidFill>
                            <a:srgbClr val="FFFFFF"/>
                          </a:solidFill>
                          <a:latin typeface="Calibri"/>
                          <a:cs typeface="Calibri"/>
                        </a:rPr>
                        <a:t>i</a:t>
                      </a:r>
                      <a:r>
                        <a:rPr sz="2200" b="1" spc="15" dirty="0">
                          <a:solidFill>
                            <a:srgbClr val="FFFFFF"/>
                          </a:solidFill>
                          <a:latin typeface="Calibri"/>
                          <a:cs typeface="Calibri"/>
                        </a:rPr>
                        <a:t> </a:t>
                      </a:r>
                      <a:r>
                        <a:rPr sz="2200" b="1" dirty="0">
                          <a:solidFill>
                            <a:srgbClr val="FFFFFF"/>
                          </a:solidFill>
                          <a:latin typeface="Calibri"/>
                          <a:cs typeface="Calibri"/>
                        </a:rPr>
                        <a:t>de</a:t>
                      </a:r>
                      <a:r>
                        <a:rPr sz="2200" b="1" spc="-5" dirty="0">
                          <a:solidFill>
                            <a:srgbClr val="FFFFFF"/>
                          </a:solidFill>
                          <a:latin typeface="Calibri"/>
                          <a:cs typeface="Calibri"/>
                        </a:rPr>
                        <a:t> </a:t>
                      </a:r>
                      <a:r>
                        <a:rPr sz="2200" b="1" dirty="0">
                          <a:solidFill>
                            <a:srgbClr val="FFFFFF"/>
                          </a:solidFill>
                          <a:latin typeface="Calibri"/>
                          <a:cs typeface="Calibri"/>
                        </a:rPr>
                        <a:t>Lici</a:t>
                      </a:r>
                      <a:r>
                        <a:rPr sz="2200" b="1" spc="-35" dirty="0">
                          <a:solidFill>
                            <a:srgbClr val="FFFFFF"/>
                          </a:solidFill>
                          <a:latin typeface="Calibri"/>
                          <a:cs typeface="Calibri"/>
                        </a:rPr>
                        <a:t>t</a:t>
                      </a:r>
                      <a:r>
                        <a:rPr sz="2200" b="1" dirty="0">
                          <a:solidFill>
                            <a:srgbClr val="FFFFFF"/>
                          </a:solidFill>
                          <a:latin typeface="Calibri"/>
                          <a:cs typeface="Calibri"/>
                        </a:rPr>
                        <a:t>a</a:t>
                      </a:r>
                      <a:r>
                        <a:rPr sz="2200" b="1" spc="-15" dirty="0">
                          <a:solidFill>
                            <a:srgbClr val="FFFFFF"/>
                          </a:solidFill>
                          <a:latin typeface="Calibri"/>
                          <a:cs typeface="Calibri"/>
                        </a:rPr>
                        <a:t>ç</a:t>
                      </a:r>
                      <a:r>
                        <a:rPr sz="2200" b="1" spc="-10" dirty="0">
                          <a:solidFill>
                            <a:srgbClr val="FFFFFF"/>
                          </a:solidFill>
                          <a:latin typeface="Calibri"/>
                          <a:cs typeface="Calibri"/>
                        </a:rPr>
                        <a:t>õ</a:t>
                      </a:r>
                      <a:r>
                        <a:rPr sz="2200" b="1" dirty="0">
                          <a:solidFill>
                            <a:srgbClr val="FFFFFF"/>
                          </a:solidFill>
                          <a:latin typeface="Calibri"/>
                          <a:cs typeface="Calibri"/>
                        </a:rPr>
                        <a:t>es</a:t>
                      </a:r>
                      <a:r>
                        <a:rPr sz="2200" b="1" spc="25" dirty="0">
                          <a:solidFill>
                            <a:srgbClr val="FFFFFF"/>
                          </a:solidFill>
                          <a:latin typeface="Calibri"/>
                          <a:cs typeface="Calibri"/>
                        </a:rPr>
                        <a:t> </a:t>
                      </a:r>
                      <a:r>
                        <a:rPr sz="2200" b="1" dirty="0">
                          <a:solidFill>
                            <a:srgbClr val="FFFFFF"/>
                          </a:solidFill>
                          <a:latin typeface="Calibri"/>
                          <a:cs typeface="Calibri"/>
                        </a:rPr>
                        <a:t>(</a:t>
                      </a:r>
                      <a:r>
                        <a:rPr sz="2200" b="1" spc="-10" dirty="0">
                          <a:solidFill>
                            <a:srgbClr val="FFFFFF"/>
                          </a:solidFill>
                          <a:latin typeface="Calibri"/>
                          <a:cs typeface="Calibri"/>
                        </a:rPr>
                        <a:t>co</a:t>
                      </a:r>
                      <a:r>
                        <a:rPr sz="2200" b="1" dirty="0">
                          <a:solidFill>
                            <a:srgbClr val="FFFFFF"/>
                          </a:solidFill>
                          <a:latin typeface="Calibri"/>
                          <a:cs typeface="Calibri"/>
                        </a:rPr>
                        <a:t>mo</a:t>
                      </a:r>
                      <a:r>
                        <a:rPr sz="2200" b="1" spc="30" dirty="0">
                          <a:solidFill>
                            <a:srgbClr val="FFFFFF"/>
                          </a:solidFill>
                          <a:latin typeface="Calibri"/>
                          <a:cs typeface="Calibri"/>
                        </a:rPr>
                        <a:t> </a:t>
                      </a:r>
                      <a:r>
                        <a:rPr sz="2200" b="1" dirty="0">
                          <a:solidFill>
                            <a:srgbClr val="FFFFFF"/>
                          </a:solidFill>
                          <a:latin typeface="Calibri"/>
                          <a:cs typeface="Calibri"/>
                        </a:rPr>
                        <a:t>“fic</a:t>
                      </a:r>
                      <a:r>
                        <a:rPr sz="2200" b="1" spc="-10" dirty="0">
                          <a:solidFill>
                            <a:srgbClr val="FFFFFF"/>
                          </a:solidFill>
                          <a:latin typeface="Calibri"/>
                          <a:cs typeface="Calibri"/>
                        </a:rPr>
                        <a:t>o</a:t>
                      </a:r>
                      <a:r>
                        <a:rPr sz="2200" b="1" dirty="0">
                          <a:solidFill>
                            <a:srgbClr val="FFFFFF"/>
                          </a:solidFill>
                          <a:latin typeface="Calibri"/>
                          <a:cs typeface="Calibri"/>
                        </a:rPr>
                        <a:t>u”)</a:t>
                      </a:r>
                      <a:endParaRPr sz="2200">
                        <a:latin typeface="Calibri"/>
                        <a:cs typeface="Calibri"/>
                      </a:endParaRPr>
                    </a:p>
                  </a:txBody>
                  <a:tcPr marL="0" marR="0" marT="0" marB="0">
                    <a:lnL w="12700">
                      <a:solidFill>
                        <a:srgbClr val="8496AF"/>
                      </a:solidFill>
                      <a:prstDash val="solid"/>
                    </a:lnL>
                    <a:solidFill>
                      <a:srgbClr val="755DD9"/>
                    </a:solidFill>
                  </a:tcPr>
                </a:tc>
                <a:extLst>
                  <a:ext uri="{0D108BD9-81ED-4DB2-BD59-A6C34878D82A}">
                    <a16:rowId xmlns:a16="http://schemas.microsoft.com/office/drawing/2014/main" xmlns="" val="10000"/>
                  </a:ext>
                </a:extLst>
              </a:tr>
              <a:tr h="783336">
                <a:tc>
                  <a:txBody>
                    <a:bodyPr/>
                    <a:lstStyle/>
                    <a:p>
                      <a:pPr marL="367030" indent="-287020">
                        <a:lnSpc>
                          <a:spcPct val="100000"/>
                        </a:lnSpc>
                        <a:buSzPct val="54545"/>
                        <a:buFont typeface="MS UI Gothic"/>
                        <a:buChar char="✓"/>
                        <a:tabLst>
                          <a:tab pos="367030" algn="l"/>
                        </a:tabLst>
                      </a:pPr>
                      <a:r>
                        <a:rPr sz="2200" dirty="0">
                          <a:latin typeface="Calibri"/>
                          <a:cs typeface="Calibri"/>
                        </a:rPr>
                        <a:t>Leilão</a:t>
                      </a:r>
                      <a:r>
                        <a:rPr sz="2200" spc="-5" dirty="0">
                          <a:latin typeface="Calibri"/>
                          <a:cs typeface="Calibri"/>
                        </a:rPr>
                        <a:t> </a:t>
                      </a:r>
                      <a:r>
                        <a:rPr sz="2200" dirty="0">
                          <a:latin typeface="Calibri"/>
                          <a:cs typeface="Calibri"/>
                        </a:rPr>
                        <a:t>pa</a:t>
                      </a:r>
                      <a:r>
                        <a:rPr sz="2200" spc="-50" dirty="0">
                          <a:latin typeface="Calibri"/>
                          <a:cs typeface="Calibri"/>
                        </a:rPr>
                        <a:t>r</a:t>
                      </a:r>
                      <a:r>
                        <a:rPr sz="2200" dirty="0">
                          <a:latin typeface="Calibri"/>
                          <a:cs typeface="Calibri"/>
                        </a:rPr>
                        <a:t>a</a:t>
                      </a:r>
                      <a:r>
                        <a:rPr sz="2200" spc="-15" dirty="0">
                          <a:latin typeface="Calibri"/>
                          <a:cs typeface="Calibri"/>
                        </a:rPr>
                        <a:t> </a:t>
                      </a:r>
                      <a:r>
                        <a:rPr sz="2200" spc="-5" dirty="0">
                          <a:latin typeface="Calibri"/>
                          <a:cs typeface="Calibri"/>
                        </a:rPr>
                        <a:t>ben</a:t>
                      </a:r>
                      <a:r>
                        <a:rPr sz="2200" dirty="0">
                          <a:latin typeface="Calibri"/>
                          <a:cs typeface="Calibri"/>
                        </a:rPr>
                        <a:t>s</a:t>
                      </a:r>
                      <a:r>
                        <a:rPr sz="2200" spc="5" dirty="0">
                          <a:latin typeface="Calibri"/>
                          <a:cs typeface="Calibri"/>
                        </a:rPr>
                        <a:t> </a:t>
                      </a:r>
                      <a:r>
                        <a:rPr sz="2200" dirty="0">
                          <a:latin typeface="Calibri"/>
                          <a:cs typeface="Calibri"/>
                        </a:rPr>
                        <a:t>m</a:t>
                      </a:r>
                      <a:r>
                        <a:rPr sz="2200" spc="-15" dirty="0">
                          <a:latin typeface="Calibri"/>
                          <a:cs typeface="Calibri"/>
                        </a:rPr>
                        <a:t>ó</a:t>
                      </a:r>
                      <a:r>
                        <a:rPr sz="2200" spc="-25" dirty="0">
                          <a:latin typeface="Calibri"/>
                          <a:cs typeface="Calibri"/>
                        </a:rPr>
                        <a:t>v</a:t>
                      </a:r>
                      <a:r>
                        <a:rPr sz="2200" dirty="0">
                          <a:latin typeface="Calibri"/>
                          <a:cs typeface="Calibri"/>
                        </a:rPr>
                        <a:t>eis</a:t>
                      </a:r>
                      <a:r>
                        <a:rPr sz="2200" spc="20" dirty="0">
                          <a:latin typeface="Calibri"/>
                          <a:cs typeface="Calibri"/>
                        </a:rPr>
                        <a:t> </a:t>
                      </a:r>
                      <a:r>
                        <a:rPr sz="2200" dirty="0">
                          <a:latin typeface="Calibri"/>
                          <a:cs typeface="Calibri"/>
                        </a:rPr>
                        <a:t>(</a:t>
                      </a:r>
                      <a:r>
                        <a:rPr sz="2200" spc="-30" dirty="0">
                          <a:latin typeface="Calibri"/>
                          <a:cs typeface="Calibri"/>
                        </a:rPr>
                        <a:t>r</a:t>
                      </a:r>
                      <a:r>
                        <a:rPr sz="2200" dirty="0">
                          <a:latin typeface="Calibri"/>
                          <a:cs typeface="Calibri"/>
                        </a:rPr>
                        <a:t>eg</a:t>
                      </a:r>
                      <a:r>
                        <a:rPr sz="2200" spc="-55" dirty="0">
                          <a:latin typeface="Calibri"/>
                          <a:cs typeface="Calibri"/>
                        </a:rPr>
                        <a:t>r</a:t>
                      </a:r>
                      <a:r>
                        <a:rPr sz="2200" dirty="0">
                          <a:latin typeface="Calibri"/>
                          <a:cs typeface="Calibri"/>
                        </a:rPr>
                        <a:t>a)</a:t>
                      </a:r>
                      <a:endParaRPr sz="2200">
                        <a:latin typeface="Calibri"/>
                        <a:cs typeface="Calibri"/>
                      </a:endParaRPr>
                    </a:p>
                    <a:p>
                      <a:pPr>
                        <a:lnSpc>
                          <a:spcPts val="800"/>
                        </a:lnSpc>
                        <a:spcBef>
                          <a:spcPts val="5"/>
                        </a:spcBef>
                        <a:buFont typeface="MS UI Gothic"/>
                        <a:buChar char="✓"/>
                      </a:pPr>
                      <a:endParaRPr sz="800"/>
                    </a:p>
                    <a:p>
                      <a:pPr marL="367030" indent="-287020">
                        <a:lnSpc>
                          <a:spcPct val="100000"/>
                        </a:lnSpc>
                        <a:buSzPct val="54545"/>
                        <a:buFont typeface="MS UI Gothic"/>
                        <a:buChar char="✓"/>
                        <a:tabLst>
                          <a:tab pos="367030" algn="l"/>
                        </a:tabLst>
                      </a:pPr>
                      <a:r>
                        <a:rPr sz="2200" dirty="0">
                          <a:latin typeface="Calibri"/>
                          <a:cs typeface="Calibri"/>
                        </a:rPr>
                        <a:t>C</a:t>
                      </a:r>
                      <a:r>
                        <a:rPr sz="2200" spc="5" dirty="0">
                          <a:latin typeface="Calibri"/>
                          <a:cs typeface="Calibri"/>
                        </a:rPr>
                        <a:t>o</a:t>
                      </a:r>
                      <a:r>
                        <a:rPr sz="2200" dirty="0">
                          <a:latin typeface="Calibri"/>
                          <a:cs typeface="Calibri"/>
                        </a:rPr>
                        <a:t>n</a:t>
                      </a:r>
                      <a:r>
                        <a:rPr sz="2200" spc="-35" dirty="0">
                          <a:latin typeface="Calibri"/>
                          <a:cs typeface="Calibri"/>
                        </a:rPr>
                        <a:t>c</a:t>
                      </a:r>
                      <a:r>
                        <a:rPr sz="2200" dirty="0">
                          <a:latin typeface="Calibri"/>
                          <a:cs typeface="Calibri"/>
                        </a:rPr>
                        <a:t>or</a:t>
                      </a:r>
                      <a:r>
                        <a:rPr sz="2200" spc="-20" dirty="0">
                          <a:latin typeface="Calibri"/>
                          <a:cs typeface="Calibri"/>
                        </a:rPr>
                        <a:t>r</a:t>
                      </a:r>
                      <a:r>
                        <a:rPr sz="2200" dirty="0">
                          <a:latin typeface="Calibri"/>
                          <a:cs typeface="Calibri"/>
                        </a:rPr>
                        <a:t>ên</a:t>
                      </a:r>
                      <a:r>
                        <a:rPr sz="2200" spc="-10" dirty="0">
                          <a:latin typeface="Calibri"/>
                          <a:cs typeface="Calibri"/>
                        </a:rPr>
                        <a:t>c</a:t>
                      </a:r>
                      <a:r>
                        <a:rPr sz="2200" dirty="0">
                          <a:latin typeface="Calibri"/>
                          <a:cs typeface="Calibri"/>
                        </a:rPr>
                        <a:t>ia</a:t>
                      </a:r>
                      <a:r>
                        <a:rPr sz="2200" spc="-10" dirty="0">
                          <a:latin typeface="Calibri"/>
                          <a:cs typeface="Calibri"/>
                        </a:rPr>
                        <a:t> </a:t>
                      </a:r>
                      <a:r>
                        <a:rPr sz="2200" dirty="0">
                          <a:latin typeface="Calibri"/>
                          <a:cs typeface="Calibri"/>
                        </a:rPr>
                        <a:t>pa</a:t>
                      </a:r>
                      <a:r>
                        <a:rPr sz="2200" spc="-45" dirty="0">
                          <a:latin typeface="Calibri"/>
                          <a:cs typeface="Calibri"/>
                        </a:rPr>
                        <a:t>r</a:t>
                      </a:r>
                      <a:r>
                        <a:rPr sz="2200" dirty="0">
                          <a:latin typeface="Calibri"/>
                          <a:cs typeface="Calibri"/>
                        </a:rPr>
                        <a:t>a</a:t>
                      </a:r>
                      <a:r>
                        <a:rPr sz="2200" spc="-15" dirty="0">
                          <a:latin typeface="Calibri"/>
                          <a:cs typeface="Calibri"/>
                        </a:rPr>
                        <a:t> </a:t>
                      </a:r>
                      <a:r>
                        <a:rPr sz="2200" dirty="0">
                          <a:latin typeface="Calibri"/>
                          <a:cs typeface="Calibri"/>
                        </a:rPr>
                        <a:t>im</a:t>
                      </a:r>
                      <a:r>
                        <a:rPr sz="2200" spc="-10" dirty="0">
                          <a:latin typeface="Calibri"/>
                          <a:cs typeface="Calibri"/>
                        </a:rPr>
                        <a:t>ó</a:t>
                      </a:r>
                      <a:r>
                        <a:rPr sz="2200" spc="-20" dirty="0">
                          <a:latin typeface="Calibri"/>
                          <a:cs typeface="Calibri"/>
                        </a:rPr>
                        <a:t>v</a:t>
                      </a:r>
                      <a:r>
                        <a:rPr sz="2200" dirty="0">
                          <a:latin typeface="Calibri"/>
                          <a:cs typeface="Calibri"/>
                        </a:rPr>
                        <a:t>eis</a:t>
                      </a:r>
                      <a:r>
                        <a:rPr sz="2200" spc="10" dirty="0">
                          <a:latin typeface="Calibri"/>
                          <a:cs typeface="Calibri"/>
                        </a:rPr>
                        <a:t> </a:t>
                      </a:r>
                      <a:r>
                        <a:rPr sz="2200" dirty="0">
                          <a:latin typeface="Calibri"/>
                          <a:cs typeface="Calibri"/>
                        </a:rPr>
                        <a:t>(</a:t>
                      </a:r>
                      <a:r>
                        <a:rPr sz="2200" spc="-30" dirty="0">
                          <a:latin typeface="Calibri"/>
                          <a:cs typeface="Calibri"/>
                        </a:rPr>
                        <a:t>r</a:t>
                      </a:r>
                      <a:r>
                        <a:rPr sz="2200" dirty="0">
                          <a:latin typeface="Calibri"/>
                          <a:cs typeface="Calibri"/>
                        </a:rPr>
                        <a:t>eg</a:t>
                      </a:r>
                      <a:r>
                        <a:rPr sz="2200" spc="-50" dirty="0">
                          <a:latin typeface="Calibri"/>
                          <a:cs typeface="Calibri"/>
                        </a:rPr>
                        <a:t>r</a:t>
                      </a:r>
                      <a:r>
                        <a:rPr sz="2200" dirty="0">
                          <a:latin typeface="Calibri"/>
                          <a:cs typeface="Calibri"/>
                        </a:rPr>
                        <a:t>a)</a:t>
                      </a:r>
                      <a:endParaRPr sz="2200">
                        <a:latin typeface="Calibri"/>
                        <a:cs typeface="Calibri"/>
                      </a:endParaRPr>
                    </a:p>
                  </a:txBody>
                  <a:tcPr marL="0" marR="0" marT="0" marB="0">
                    <a:lnR w="12700">
                      <a:solidFill>
                        <a:srgbClr val="8496AF"/>
                      </a:solidFill>
                      <a:prstDash val="solid"/>
                    </a:lnR>
                    <a:solidFill>
                      <a:srgbClr val="FFE6CD"/>
                    </a:solidFill>
                  </a:tcPr>
                </a:tc>
                <a:tc>
                  <a:txBody>
                    <a:bodyPr/>
                    <a:lstStyle/>
                    <a:p>
                      <a:pPr marL="361315" indent="-287020">
                        <a:lnSpc>
                          <a:spcPct val="100000"/>
                        </a:lnSpc>
                        <a:buSzPct val="54545"/>
                        <a:buFont typeface="MS UI Gothic"/>
                        <a:buChar char="✓"/>
                        <a:tabLst>
                          <a:tab pos="360680" algn="l"/>
                        </a:tabLst>
                      </a:pPr>
                      <a:r>
                        <a:rPr sz="2200" dirty="0">
                          <a:latin typeface="Calibri"/>
                          <a:cs typeface="Calibri"/>
                        </a:rPr>
                        <a:t>Leilã</a:t>
                      </a:r>
                      <a:r>
                        <a:rPr sz="2200" spc="-35" dirty="0">
                          <a:latin typeface="Calibri"/>
                          <a:cs typeface="Calibri"/>
                        </a:rPr>
                        <a:t>o</a:t>
                      </a:r>
                      <a:r>
                        <a:rPr sz="2200" dirty="0">
                          <a:latin typeface="Calibri"/>
                          <a:cs typeface="Calibri"/>
                        </a:rPr>
                        <a:t>, </a:t>
                      </a:r>
                      <a:r>
                        <a:rPr sz="2200" spc="-95" dirty="0">
                          <a:latin typeface="Calibri"/>
                          <a:cs typeface="Calibri"/>
                        </a:rPr>
                        <a:t>“</a:t>
                      </a:r>
                      <a:r>
                        <a:rPr sz="2200" dirty="0">
                          <a:latin typeface="Calibri"/>
                          <a:cs typeface="Calibri"/>
                        </a:rPr>
                        <a:t>em</a:t>
                      </a:r>
                      <a:r>
                        <a:rPr sz="2200" spc="10" dirty="0">
                          <a:latin typeface="Calibri"/>
                          <a:cs typeface="Calibri"/>
                        </a:rPr>
                        <a:t> </a:t>
                      </a:r>
                      <a:r>
                        <a:rPr sz="2200" dirty="0">
                          <a:latin typeface="Calibri"/>
                          <a:cs typeface="Calibri"/>
                        </a:rPr>
                        <a:t>qualq</a:t>
                      </a:r>
                      <a:r>
                        <a:rPr sz="2200" spc="-10" dirty="0">
                          <a:latin typeface="Calibri"/>
                          <a:cs typeface="Calibri"/>
                        </a:rPr>
                        <a:t>u</a:t>
                      </a:r>
                      <a:r>
                        <a:rPr sz="2200" dirty="0">
                          <a:latin typeface="Calibri"/>
                          <a:cs typeface="Calibri"/>
                        </a:rPr>
                        <a:t>er</a:t>
                      </a:r>
                      <a:r>
                        <a:rPr sz="2200" spc="-10" dirty="0">
                          <a:latin typeface="Calibri"/>
                          <a:cs typeface="Calibri"/>
                        </a:rPr>
                        <a:t> </a:t>
                      </a:r>
                      <a:r>
                        <a:rPr sz="2200" spc="-35" dirty="0">
                          <a:latin typeface="Calibri"/>
                          <a:cs typeface="Calibri"/>
                        </a:rPr>
                        <a:t>c</a:t>
                      </a:r>
                      <a:r>
                        <a:rPr sz="2200" dirty="0">
                          <a:latin typeface="Calibri"/>
                          <a:cs typeface="Calibri"/>
                        </a:rPr>
                        <a:t>aso</a:t>
                      </a:r>
                      <a:r>
                        <a:rPr sz="2200" spc="-190" dirty="0">
                          <a:latin typeface="Calibri"/>
                          <a:cs typeface="Calibri"/>
                        </a:rPr>
                        <a:t>”</a:t>
                      </a:r>
                      <a:r>
                        <a:rPr sz="2200" dirty="0">
                          <a:latin typeface="Calibri"/>
                          <a:cs typeface="Calibri"/>
                        </a:rPr>
                        <a:t>.</a:t>
                      </a:r>
                    </a:p>
                  </a:txBody>
                  <a:tcPr marL="0" marR="0" marT="0" marB="0">
                    <a:lnL w="12700">
                      <a:solidFill>
                        <a:srgbClr val="8496AF"/>
                      </a:solidFill>
                      <a:prstDash val="solid"/>
                    </a:lnL>
                    <a:solidFill>
                      <a:srgbClr val="E2DEF7"/>
                    </a:solidFill>
                  </a:tcPr>
                </a:tc>
                <a:extLst>
                  <a:ext uri="{0D108BD9-81ED-4DB2-BD59-A6C34878D82A}">
                    <a16:rowId xmlns:a16="http://schemas.microsoft.com/office/drawing/2014/main" xmlns="" val="10001"/>
                  </a:ext>
                </a:extLst>
              </a:tr>
            </a:tbl>
          </a:graphicData>
        </a:graphic>
      </p:graphicFrame>
      <p:sp>
        <p:nvSpPr>
          <p:cNvPr id="14" name="object 4">
            <a:extLst>
              <a:ext uri="{FF2B5EF4-FFF2-40B4-BE49-F238E27FC236}">
                <a16:creationId xmlns:a16="http://schemas.microsoft.com/office/drawing/2014/main" xmlns="" id="{2D769B65-2A9A-4785-961B-4AE96C033CC6}"/>
              </a:ext>
            </a:extLst>
          </p:cNvPr>
          <p:cNvSpPr txBox="1"/>
          <p:nvPr/>
        </p:nvSpPr>
        <p:spPr>
          <a:xfrm>
            <a:off x="522065" y="3928903"/>
            <a:ext cx="11147869" cy="1107996"/>
          </a:xfrm>
          <a:prstGeom prst="rect">
            <a:avLst/>
          </a:prstGeom>
        </p:spPr>
        <p:txBody>
          <a:bodyPr vert="horz" wrap="square" lIns="0" tIns="0" rIns="0" bIns="0" rtlCol="0">
            <a:spAutoFit/>
          </a:bodyPr>
          <a:lstStyle/>
          <a:p>
            <a:pPr marL="12700" marR="6350" algn="just">
              <a:lnSpc>
                <a:spcPct val="100000"/>
              </a:lnSpc>
            </a:pPr>
            <a:r>
              <a:rPr sz="2400" b="1" spc="-20" dirty="0">
                <a:solidFill>
                  <a:schemeClr val="tx1"/>
                </a:solidFill>
                <a:cs typeface="Arial" panose="020B0604020202020204" pitchFamily="34" charset="0"/>
              </a:rPr>
              <a:t>X</a:t>
            </a:r>
            <a:r>
              <a:rPr sz="2400" b="1" spc="-15" dirty="0">
                <a:solidFill>
                  <a:schemeClr val="tx1"/>
                </a:solidFill>
                <a:cs typeface="Arial" panose="020B0604020202020204" pitchFamily="34" charset="0"/>
              </a:rPr>
              <a:t>L</a:t>
            </a:r>
            <a:r>
              <a:rPr sz="2400" b="1" spc="254" dirty="0">
                <a:solidFill>
                  <a:schemeClr val="tx1"/>
                </a:solidFill>
                <a:cs typeface="Arial" panose="020B0604020202020204" pitchFamily="34" charset="0"/>
              </a:rPr>
              <a:t> </a:t>
            </a:r>
            <a:r>
              <a:rPr sz="2400" dirty="0">
                <a:solidFill>
                  <a:schemeClr val="tx1"/>
                </a:solidFill>
                <a:cs typeface="Arial" panose="020B0604020202020204" pitchFamily="34" charset="0"/>
              </a:rPr>
              <a:t>–</a:t>
            </a:r>
            <a:r>
              <a:rPr sz="2400" spc="250" dirty="0">
                <a:solidFill>
                  <a:schemeClr val="tx1"/>
                </a:solidFill>
                <a:cs typeface="Arial" panose="020B0604020202020204" pitchFamily="34" charset="0"/>
              </a:rPr>
              <a:t> </a:t>
            </a:r>
            <a:r>
              <a:rPr sz="2400" b="1" spc="-10" dirty="0">
                <a:solidFill>
                  <a:schemeClr val="tx1"/>
                </a:solidFill>
                <a:cs typeface="Arial" panose="020B0604020202020204" pitchFamily="34" charset="0"/>
              </a:rPr>
              <a:t>lei</a:t>
            </a:r>
            <a:r>
              <a:rPr sz="2400" b="1" spc="-25" dirty="0">
                <a:solidFill>
                  <a:schemeClr val="tx1"/>
                </a:solidFill>
                <a:cs typeface="Arial" panose="020B0604020202020204" pitchFamily="34" charset="0"/>
              </a:rPr>
              <a:t>l</a:t>
            </a:r>
            <a:r>
              <a:rPr sz="2400" b="1" spc="-15" dirty="0">
                <a:solidFill>
                  <a:schemeClr val="tx1"/>
                </a:solidFill>
                <a:cs typeface="Arial" panose="020B0604020202020204" pitchFamily="34" charset="0"/>
              </a:rPr>
              <a:t>ão</a:t>
            </a:r>
            <a:r>
              <a:rPr sz="2400" spc="-10" dirty="0">
                <a:solidFill>
                  <a:schemeClr val="tx1"/>
                </a:solidFill>
                <a:cs typeface="Arial" panose="020B0604020202020204" pitchFamily="34" charset="0"/>
              </a:rPr>
              <a:t>:</a:t>
            </a:r>
            <a:r>
              <a:rPr sz="2400" spc="229" dirty="0">
                <a:solidFill>
                  <a:schemeClr val="tx1"/>
                </a:solidFill>
                <a:cs typeface="Arial" panose="020B0604020202020204" pitchFamily="34" charset="0"/>
              </a:rPr>
              <a:t> </a:t>
            </a:r>
            <a:r>
              <a:rPr sz="2400" dirty="0">
                <a:solidFill>
                  <a:schemeClr val="tx1"/>
                </a:solidFill>
                <a:cs typeface="Arial" panose="020B0604020202020204" pitchFamily="34" charset="0"/>
              </a:rPr>
              <a:t>modalidade</a:t>
            </a:r>
            <a:r>
              <a:rPr sz="2400" spc="254" dirty="0">
                <a:solidFill>
                  <a:schemeClr val="tx1"/>
                </a:solidFill>
                <a:cs typeface="Arial" panose="020B0604020202020204" pitchFamily="34" charset="0"/>
              </a:rPr>
              <a:t> </a:t>
            </a:r>
            <a:r>
              <a:rPr sz="2400" spc="-15" dirty="0">
                <a:solidFill>
                  <a:schemeClr val="tx1"/>
                </a:solidFill>
                <a:cs typeface="Arial" panose="020B0604020202020204" pitchFamily="34" charset="0"/>
              </a:rPr>
              <a:t>de</a:t>
            </a:r>
            <a:r>
              <a:rPr sz="2400" spc="250" dirty="0">
                <a:solidFill>
                  <a:schemeClr val="tx1"/>
                </a:solidFill>
                <a:cs typeface="Arial" panose="020B0604020202020204" pitchFamily="34" charset="0"/>
              </a:rPr>
              <a:t> </a:t>
            </a:r>
            <a:r>
              <a:rPr sz="2400" dirty="0">
                <a:solidFill>
                  <a:schemeClr val="tx1"/>
                </a:solidFill>
                <a:cs typeface="Arial" panose="020B0604020202020204" pitchFamily="34" charset="0"/>
              </a:rPr>
              <a:t>l</a:t>
            </a:r>
            <a:r>
              <a:rPr sz="2400" spc="-10" dirty="0">
                <a:solidFill>
                  <a:schemeClr val="tx1"/>
                </a:solidFill>
                <a:cs typeface="Arial" panose="020B0604020202020204" pitchFamily="34" charset="0"/>
              </a:rPr>
              <a:t>i</a:t>
            </a:r>
            <a:r>
              <a:rPr sz="2400" dirty="0">
                <a:solidFill>
                  <a:schemeClr val="tx1"/>
                </a:solidFill>
                <a:cs typeface="Arial" panose="020B0604020202020204" pitchFamily="34" charset="0"/>
              </a:rPr>
              <a:t>c</a:t>
            </a:r>
            <a:r>
              <a:rPr sz="2400" spc="-10" dirty="0">
                <a:solidFill>
                  <a:schemeClr val="tx1"/>
                </a:solidFill>
                <a:cs typeface="Arial" panose="020B0604020202020204" pitchFamily="34" charset="0"/>
              </a:rPr>
              <a:t>i</a:t>
            </a:r>
            <a:r>
              <a:rPr sz="2400" spc="-35" dirty="0">
                <a:solidFill>
                  <a:schemeClr val="tx1"/>
                </a:solidFill>
                <a:cs typeface="Arial" panose="020B0604020202020204" pitchFamily="34" charset="0"/>
              </a:rPr>
              <a:t>t</a:t>
            </a:r>
            <a:r>
              <a:rPr sz="2400" spc="-15" dirty="0">
                <a:solidFill>
                  <a:schemeClr val="tx1"/>
                </a:solidFill>
                <a:cs typeface="Arial" panose="020B0604020202020204" pitchFamily="34" charset="0"/>
              </a:rPr>
              <a:t>a</a:t>
            </a:r>
            <a:r>
              <a:rPr sz="2400" spc="-45" dirty="0">
                <a:solidFill>
                  <a:schemeClr val="tx1"/>
                </a:solidFill>
                <a:cs typeface="Arial" panose="020B0604020202020204" pitchFamily="34" charset="0"/>
              </a:rPr>
              <a:t>ç</a:t>
            </a:r>
            <a:r>
              <a:rPr sz="2400" dirty="0">
                <a:solidFill>
                  <a:schemeClr val="tx1"/>
                </a:solidFill>
                <a:cs typeface="Arial" panose="020B0604020202020204" pitchFamily="34" charset="0"/>
              </a:rPr>
              <a:t>ão</a:t>
            </a:r>
            <a:r>
              <a:rPr sz="2400" spc="245" dirty="0">
                <a:solidFill>
                  <a:schemeClr val="tx1"/>
                </a:solidFill>
                <a:cs typeface="Arial" panose="020B0604020202020204" pitchFamily="34" charset="0"/>
              </a:rPr>
              <a:t> </a:t>
            </a:r>
            <a:r>
              <a:rPr sz="2400" dirty="0">
                <a:solidFill>
                  <a:schemeClr val="tx1"/>
                </a:solidFill>
                <a:cs typeface="Arial" panose="020B0604020202020204" pitchFamily="34" charset="0"/>
              </a:rPr>
              <a:t>pa</a:t>
            </a:r>
            <a:r>
              <a:rPr sz="2400" spc="-45" dirty="0">
                <a:solidFill>
                  <a:schemeClr val="tx1"/>
                </a:solidFill>
                <a:cs typeface="Arial" panose="020B0604020202020204" pitchFamily="34" charset="0"/>
              </a:rPr>
              <a:t>r</a:t>
            </a:r>
            <a:r>
              <a:rPr sz="2400" dirty="0">
                <a:solidFill>
                  <a:schemeClr val="tx1"/>
                </a:solidFill>
                <a:cs typeface="Arial" panose="020B0604020202020204" pitchFamily="34" charset="0"/>
              </a:rPr>
              <a:t>a</a:t>
            </a:r>
            <a:r>
              <a:rPr sz="2400" spc="240" dirty="0">
                <a:solidFill>
                  <a:schemeClr val="tx1"/>
                </a:solidFill>
                <a:cs typeface="Arial" panose="020B0604020202020204" pitchFamily="34" charset="0"/>
              </a:rPr>
              <a:t> </a:t>
            </a:r>
            <a:r>
              <a:rPr sz="2400" dirty="0">
                <a:solidFill>
                  <a:schemeClr val="tx1"/>
                </a:solidFill>
                <a:cs typeface="Arial" panose="020B0604020202020204" pitchFamily="34" charset="0"/>
              </a:rPr>
              <a:t>ali</a:t>
            </a:r>
            <a:r>
              <a:rPr sz="2400" spc="5" dirty="0">
                <a:solidFill>
                  <a:schemeClr val="tx1"/>
                </a:solidFill>
                <a:cs typeface="Arial" panose="020B0604020202020204" pitchFamily="34" charset="0"/>
              </a:rPr>
              <a:t>e</a:t>
            </a:r>
            <a:r>
              <a:rPr sz="2400" dirty="0">
                <a:solidFill>
                  <a:schemeClr val="tx1"/>
                </a:solidFill>
                <a:cs typeface="Arial" panose="020B0604020202020204" pitchFamily="34" charset="0"/>
              </a:rPr>
              <a:t>n</a:t>
            </a:r>
            <a:r>
              <a:rPr sz="2400" spc="-15" dirty="0">
                <a:solidFill>
                  <a:schemeClr val="tx1"/>
                </a:solidFill>
                <a:cs typeface="Arial" panose="020B0604020202020204" pitchFamily="34" charset="0"/>
              </a:rPr>
              <a:t>a</a:t>
            </a:r>
            <a:r>
              <a:rPr sz="2400" spc="-35" dirty="0">
                <a:solidFill>
                  <a:schemeClr val="tx1"/>
                </a:solidFill>
                <a:cs typeface="Arial" panose="020B0604020202020204" pitchFamily="34" charset="0"/>
              </a:rPr>
              <a:t>ç</a:t>
            </a:r>
            <a:r>
              <a:rPr sz="2400" dirty="0">
                <a:solidFill>
                  <a:schemeClr val="tx1"/>
                </a:solidFill>
                <a:cs typeface="Arial" panose="020B0604020202020204" pitchFamily="34" charset="0"/>
              </a:rPr>
              <a:t>ão</a:t>
            </a:r>
            <a:r>
              <a:rPr sz="2400" spc="250" dirty="0">
                <a:solidFill>
                  <a:schemeClr val="tx1"/>
                </a:solidFill>
                <a:cs typeface="Arial" panose="020B0604020202020204" pitchFamily="34" charset="0"/>
              </a:rPr>
              <a:t> </a:t>
            </a:r>
            <a:r>
              <a:rPr sz="2400" spc="-15" dirty="0">
                <a:solidFill>
                  <a:schemeClr val="tx1"/>
                </a:solidFill>
                <a:cs typeface="Arial" panose="020B0604020202020204" pitchFamily="34" charset="0"/>
              </a:rPr>
              <a:t>de</a:t>
            </a:r>
            <a:r>
              <a:rPr sz="2400" spc="250" dirty="0">
                <a:solidFill>
                  <a:schemeClr val="tx1"/>
                </a:solidFill>
                <a:cs typeface="Arial" panose="020B0604020202020204" pitchFamily="34" charset="0"/>
              </a:rPr>
              <a:t> </a:t>
            </a:r>
            <a:r>
              <a:rPr sz="2400" dirty="0">
                <a:solidFill>
                  <a:schemeClr val="tx1"/>
                </a:solidFill>
                <a:cs typeface="Arial" panose="020B0604020202020204" pitchFamily="34" charset="0"/>
              </a:rPr>
              <a:t>bens</a:t>
            </a:r>
            <a:r>
              <a:rPr sz="2400" spc="235" dirty="0">
                <a:solidFill>
                  <a:schemeClr val="tx1"/>
                </a:solidFill>
                <a:cs typeface="Arial" panose="020B0604020202020204" pitchFamily="34" charset="0"/>
              </a:rPr>
              <a:t> </a:t>
            </a:r>
            <a:r>
              <a:rPr sz="2400" dirty="0">
                <a:solidFill>
                  <a:schemeClr val="tx1"/>
                </a:solidFill>
                <a:cs typeface="Arial" panose="020B0604020202020204" pitchFamily="34" charset="0"/>
              </a:rPr>
              <a:t>im</a:t>
            </a:r>
            <a:r>
              <a:rPr sz="2400" spc="-15" dirty="0">
                <a:solidFill>
                  <a:schemeClr val="tx1"/>
                </a:solidFill>
                <a:cs typeface="Arial" panose="020B0604020202020204" pitchFamily="34" charset="0"/>
              </a:rPr>
              <a:t>ó</a:t>
            </a:r>
            <a:r>
              <a:rPr sz="2400" spc="-45" dirty="0">
                <a:solidFill>
                  <a:schemeClr val="tx1"/>
                </a:solidFill>
                <a:cs typeface="Arial" panose="020B0604020202020204" pitchFamily="34" charset="0"/>
              </a:rPr>
              <a:t>v</a:t>
            </a:r>
            <a:r>
              <a:rPr sz="2400" dirty="0">
                <a:solidFill>
                  <a:schemeClr val="tx1"/>
                </a:solidFill>
                <a:cs typeface="Arial" panose="020B0604020202020204" pitchFamily="34" charset="0"/>
              </a:rPr>
              <a:t>eis </a:t>
            </a:r>
            <a:r>
              <a:rPr sz="2400" spc="-5" dirty="0">
                <a:solidFill>
                  <a:schemeClr val="tx1"/>
                </a:solidFill>
                <a:cs typeface="Arial" panose="020B0604020202020204" pitchFamily="34" charset="0"/>
              </a:rPr>
              <a:t>o</a:t>
            </a:r>
            <a:r>
              <a:rPr sz="2400" dirty="0">
                <a:solidFill>
                  <a:schemeClr val="tx1"/>
                </a:solidFill>
                <a:cs typeface="Arial" panose="020B0604020202020204" pitchFamily="34" charset="0"/>
              </a:rPr>
              <a:t>u </a:t>
            </a:r>
            <a:r>
              <a:rPr sz="2400" spc="-130" dirty="0">
                <a:solidFill>
                  <a:schemeClr val="tx1"/>
                </a:solidFill>
                <a:cs typeface="Arial" panose="020B0604020202020204" pitchFamily="34" charset="0"/>
              </a:rPr>
              <a:t> </a:t>
            </a:r>
            <a:r>
              <a:rPr sz="2400" spc="-15" dirty="0">
                <a:solidFill>
                  <a:schemeClr val="tx1"/>
                </a:solidFill>
                <a:cs typeface="Arial" panose="020B0604020202020204" pitchFamily="34" charset="0"/>
              </a:rPr>
              <a:t>de</a:t>
            </a:r>
            <a:r>
              <a:rPr sz="2400" dirty="0">
                <a:solidFill>
                  <a:schemeClr val="tx1"/>
                </a:solidFill>
                <a:cs typeface="Arial" panose="020B0604020202020204" pitchFamily="34" charset="0"/>
              </a:rPr>
              <a:t> </a:t>
            </a:r>
            <a:r>
              <a:rPr sz="2400" spc="-120" dirty="0">
                <a:solidFill>
                  <a:schemeClr val="tx1"/>
                </a:solidFill>
                <a:cs typeface="Arial" panose="020B0604020202020204" pitchFamily="34" charset="0"/>
              </a:rPr>
              <a:t> </a:t>
            </a:r>
            <a:r>
              <a:rPr sz="2400" dirty="0">
                <a:solidFill>
                  <a:schemeClr val="tx1"/>
                </a:solidFill>
                <a:cs typeface="Arial" panose="020B0604020202020204" pitchFamily="34" charset="0"/>
              </a:rPr>
              <a:t>bens </a:t>
            </a:r>
            <a:r>
              <a:rPr sz="2400" spc="-114" dirty="0">
                <a:solidFill>
                  <a:schemeClr val="tx1"/>
                </a:solidFill>
                <a:cs typeface="Arial" panose="020B0604020202020204" pitchFamily="34" charset="0"/>
              </a:rPr>
              <a:t> </a:t>
            </a:r>
            <a:r>
              <a:rPr sz="2400" dirty="0">
                <a:solidFill>
                  <a:schemeClr val="tx1"/>
                </a:solidFill>
                <a:cs typeface="Arial" panose="020B0604020202020204" pitchFamily="34" charset="0"/>
              </a:rPr>
              <a:t>m</a:t>
            </a:r>
            <a:r>
              <a:rPr sz="2400" spc="-15" dirty="0">
                <a:solidFill>
                  <a:schemeClr val="tx1"/>
                </a:solidFill>
                <a:cs typeface="Arial" panose="020B0604020202020204" pitchFamily="34" charset="0"/>
              </a:rPr>
              <a:t>ó</a:t>
            </a:r>
            <a:r>
              <a:rPr sz="2400" spc="-45" dirty="0">
                <a:solidFill>
                  <a:schemeClr val="tx1"/>
                </a:solidFill>
                <a:cs typeface="Arial" panose="020B0604020202020204" pitchFamily="34" charset="0"/>
              </a:rPr>
              <a:t>v</a:t>
            </a:r>
            <a:r>
              <a:rPr sz="2400" dirty="0">
                <a:solidFill>
                  <a:schemeClr val="tx1"/>
                </a:solidFill>
                <a:cs typeface="Arial" panose="020B0604020202020204" pitchFamily="34" charset="0"/>
              </a:rPr>
              <a:t>eis </a:t>
            </a:r>
            <a:r>
              <a:rPr sz="2400" spc="-125" dirty="0">
                <a:solidFill>
                  <a:schemeClr val="tx1"/>
                </a:solidFill>
                <a:cs typeface="Arial" panose="020B0604020202020204" pitchFamily="34" charset="0"/>
              </a:rPr>
              <a:t> </a:t>
            </a:r>
            <a:r>
              <a:rPr sz="2400" u="heavy" dirty="0">
                <a:solidFill>
                  <a:schemeClr val="tx1"/>
                </a:solidFill>
                <a:cs typeface="Arial" panose="020B0604020202020204" pitchFamily="34" charset="0"/>
              </a:rPr>
              <a:t>inse</a:t>
            </a:r>
            <a:r>
              <a:rPr sz="2400" u="heavy" spc="25" dirty="0">
                <a:solidFill>
                  <a:schemeClr val="tx1"/>
                </a:solidFill>
                <a:cs typeface="Arial" panose="020B0604020202020204" pitchFamily="34" charset="0"/>
              </a:rPr>
              <a:t>r</a:t>
            </a:r>
            <a:r>
              <a:rPr sz="2400" u="heavy" spc="-10" dirty="0">
                <a:solidFill>
                  <a:schemeClr val="tx1"/>
                </a:solidFill>
                <a:cs typeface="Arial" panose="020B0604020202020204" pitchFamily="34" charset="0"/>
              </a:rPr>
              <a:t>ví</a:t>
            </a:r>
            <a:r>
              <a:rPr sz="2400" u="heavy" spc="-50" dirty="0">
                <a:solidFill>
                  <a:schemeClr val="tx1"/>
                </a:solidFill>
                <a:cs typeface="Arial" panose="020B0604020202020204" pitchFamily="34" charset="0"/>
              </a:rPr>
              <a:t>v</a:t>
            </a:r>
            <a:r>
              <a:rPr sz="2400" u="heavy" dirty="0">
                <a:solidFill>
                  <a:schemeClr val="tx1"/>
                </a:solidFill>
                <a:cs typeface="Arial" panose="020B0604020202020204" pitchFamily="34" charset="0"/>
              </a:rPr>
              <a:t>eis</a:t>
            </a:r>
            <a:r>
              <a:rPr sz="2400" dirty="0">
                <a:solidFill>
                  <a:schemeClr val="tx1"/>
                </a:solidFill>
                <a:cs typeface="Arial" panose="020B0604020202020204" pitchFamily="34" charset="0"/>
              </a:rPr>
              <a:t> </a:t>
            </a:r>
            <a:r>
              <a:rPr sz="2400" spc="-120" dirty="0">
                <a:solidFill>
                  <a:schemeClr val="tx1"/>
                </a:solidFill>
                <a:cs typeface="Arial" panose="020B0604020202020204" pitchFamily="34" charset="0"/>
              </a:rPr>
              <a:t> </a:t>
            </a:r>
            <a:r>
              <a:rPr sz="2400" spc="-5" dirty="0">
                <a:solidFill>
                  <a:schemeClr val="tx1"/>
                </a:solidFill>
                <a:cs typeface="Arial" panose="020B0604020202020204" pitchFamily="34" charset="0"/>
              </a:rPr>
              <a:t>o</a:t>
            </a:r>
            <a:r>
              <a:rPr sz="2400" dirty="0">
                <a:solidFill>
                  <a:schemeClr val="tx1"/>
                </a:solidFill>
                <a:cs typeface="Arial" panose="020B0604020202020204" pitchFamily="34" charset="0"/>
              </a:rPr>
              <a:t>u </a:t>
            </a:r>
            <a:r>
              <a:rPr sz="2400" spc="-114" dirty="0">
                <a:solidFill>
                  <a:schemeClr val="tx1"/>
                </a:solidFill>
                <a:cs typeface="Arial" panose="020B0604020202020204" pitchFamily="34" charset="0"/>
              </a:rPr>
              <a:t> </a:t>
            </a:r>
            <a:r>
              <a:rPr sz="2400" spc="-10" dirty="0">
                <a:solidFill>
                  <a:schemeClr val="tx1"/>
                </a:solidFill>
                <a:cs typeface="Arial" panose="020B0604020202020204" pitchFamily="34" charset="0"/>
              </a:rPr>
              <a:t>le</a:t>
            </a:r>
            <a:r>
              <a:rPr sz="2400" spc="-60" dirty="0">
                <a:solidFill>
                  <a:schemeClr val="tx1"/>
                </a:solidFill>
                <a:cs typeface="Arial" panose="020B0604020202020204" pitchFamily="34" charset="0"/>
              </a:rPr>
              <a:t>g</a:t>
            </a:r>
            <a:r>
              <a:rPr sz="2400" spc="-15" dirty="0">
                <a:solidFill>
                  <a:schemeClr val="tx1"/>
                </a:solidFill>
                <a:cs typeface="Arial" panose="020B0604020202020204" pitchFamily="34" charset="0"/>
              </a:rPr>
              <a:t>alm</a:t>
            </a:r>
            <a:r>
              <a:rPr sz="2400" spc="-10" dirty="0">
                <a:solidFill>
                  <a:schemeClr val="tx1"/>
                </a:solidFill>
                <a:cs typeface="Arial" panose="020B0604020202020204" pitchFamily="34" charset="0"/>
              </a:rPr>
              <a:t>e</a:t>
            </a:r>
            <a:r>
              <a:rPr sz="2400" spc="-25" dirty="0">
                <a:solidFill>
                  <a:schemeClr val="tx1"/>
                </a:solidFill>
                <a:cs typeface="Arial" panose="020B0604020202020204" pitchFamily="34" charset="0"/>
              </a:rPr>
              <a:t>n</a:t>
            </a:r>
            <a:r>
              <a:rPr sz="2400" spc="-35" dirty="0">
                <a:solidFill>
                  <a:schemeClr val="tx1"/>
                </a:solidFill>
                <a:cs typeface="Arial" panose="020B0604020202020204" pitchFamily="34" charset="0"/>
              </a:rPr>
              <a:t>t</a:t>
            </a:r>
            <a:r>
              <a:rPr sz="2400" spc="-15" dirty="0">
                <a:solidFill>
                  <a:schemeClr val="tx1"/>
                </a:solidFill>
                <a:cs typeface="Arial" panose="020B0604020202020204" pitchFamily="34" charset="0"/>
              </a:rPr>
              <a:t>e</a:t>
            </a:r>
            <a:r>
              <a:rPr sz="2400" dirty="0">
                <a:solidFill>
                  <a:schemeClr val="tx1"/>
                </a:solidFill>
                <a:cs typeface="Arial" panose="020B0604020202020204" pitchFamily="34" charset="0"/>
              </a:rPr>
              <a:t> </a:t>
            </a:r>
            <a:r>
              <a:rPr sz="2400" spc="-140" dirty="0">
                <a:solidFill>
                  <a:schemeClr val="tx1"/>
                </a:solidFill>
                <a:cs typeface="Arial" panose="020B0604020202020204" pitchFamily="34" charset="0"/>
              </a:rPr>
              <a:t> </a:t>
            </a:r>
            <a:r>
              <a:rPr sz="2400" u="heavy" dirty="0">
                <a:solidFill>
                  <a:schemeClr val="tx1"/>
                </a:solidFill>
                <a:cs typeface="Arial" panose="020B0604020202020204" pitchFamily="34" charset="0"/>
              </a:rPr>
              <a:t>ap</a:t>
            </a:r>
            <a:r>
              <a:rPr sz="2400" u="heavy" spc="-35" dirty="0">
                <a:solidFill>
                  <a:schemeClr val="tx1"/>
                </a:solidFill>
                <a:cs typeface="Arial" panose="020B0604020202020204" pitchFamily="34" charset="0"/>
              </a:rPr>
              <a:t>r</a:t>
            </a:r>
            <a:r>
              <a:rPr sz="2400" u="heavy" spc="-15" dirty="0">
                <a:solidFill>
                  <a:schemeClr val="tx1"/>
                </a:solidFill>
                <a:cs typeface="Arial" panose="020B0604020202020204" pitchFamily="34" charset="0"/>
              </a:rPr>
              <a:t>e</a:t>
            </a:r>
            <a:r>
              <a:rPr sz="2400" u="heavy" spc="-10" dirty="0">
                <a:solidFill>
                  <a:schemeClr val="tx1"/>
                </a:solidFill>
                <a:cs typeface="Arial" panose="020B0604020202020204" pitchFamily="34" charset="0"/>
              </a:rPr>
              <a:t>e</a:t>
            </a:r>
            <a:r>
              <a:rPr sz="2400" u="heavy" dirty="0">
                <a:solidFill>
                  <a:schemeClr val="tx1"/>
                </a:solidFill>
                <a:cs typeface="Arial" panose="020B0604020202020204" pitchFamily="34" charset="0"/>
              </a:rPr>
              <a:t>ndidos</a:t>
            </a:r>
            <a:r>
              <a:rPr sz="2400" dirty="0">
                <a:solidFill>
                  <a:schemeClr val="tx1"/>
                </a:solidFill>
                <a:cs typeface="Arial" panose="020B0604020202020204" pitchFamily="34" charset="0"/>
              </a:rPr>
              <a:t> </a:t>
            </a:r>
            <a:r>
              <a:rPr sz="2400" spc="-125" dirty="0">
                <a:solidFill>
                  <a:schemeClr val="tx1"/>
                </a:solidFill>
                <a:cs typeface="Arial" panose="020B0604020202020204" pitchFamily="34" charset="0"/>
              </a:rPr>
              <a:t> </a:t>
            </a:r>
            <a:r>
              <a:rPr sz="2400" dirty="0">
                <a:solidFill>
                  <a:schemeClr val="tx1"/>
                </a:solidFill>
                <a:cs typeface="Arial" panose="020B0604020202020204" pitchFamily="34" charset="0"/>
              </a:rPr>
              <a:t>a </a:t>
            </a:r>
            <a:r>
              <a:rPr sz="2400" spc="-125" dirty="0">
                <a:solidFill>
                  <a:schemeClr val="tx1"/>
                </a:solidFill>
                <a:cs typeface="Arial" panose="020B0604020202020204" pitchFamily="34" charset="0"/>
              </a:rPr>
              <a:t> </a:t>
            </a:r>
            <a:r>
              <a:rPr sz="2400" dirty="0">
                <a:solidFill>
                  <a:schemeClr val="tx1"/>
                </a:solidFill>
                <a:cs typeface="Arial" panose="020B0604020202020204" pitchFamily="34" charset="0"/>
              </a:rPr>
              <a:t>quem o</a:t>
            </a:r>
            <a:r>
              <a:rPr sz="2400" spc="-70" dirty="0">
                <a:solidFill>
                  <a:schemeClr val="tx1"/>
                </a:solidFill>
                <a:cs typeface="Arial" panose="020B0604020202020204" pitchFamily="34" charset="0"/>
              </a:rPr>
              <a:t>f</a:t>
            </a:r>
            <a:r>
              <a:rPr sz="2400" dirty="0">
                <a:solidFill>
                  <a:schemeClr val="tx1"/>
                </a:solidFill>
                <a:cs typeface="Arial" panose="020B0604020202020204" pitchFamily="34" charset="0"/>
              </a:rPr>
              <a:t>e</a:t>
            </a:r>
            <a:r>
              <a:rPr sz="2400" spc="-30" dirty="0">
                <a:solidFill>
                  <a:schemeClr val="tx1"/>
                </a:solidFill>
                <a:cs typeface="Arial" panose="020B0604020202020204" pitchFamily="34" charset="0"/>
              </a:rPr>
              <a:t>r</a:t>
            </a:r>
            <a:r>
              <a:rPr sz="2400" dirty="0">
                <a:solidFill>
                  <a:schemeClr val="tx1"/>
                </a:solidFill>
                <a:cs typeface="Arial" panose="020B0604020202020204" pitchFamily="34" charset="0"/>
              </a:rPr>
              <a:t>e</a:t>
            </a:r>
            <a:r>
              <a:rPr sz="2400" spc="5" dirty="0">
                <a:solidFill>
                  <a:schemeClr val="tx1"/>
                </a:solidFill>
                <a:cs typeface="Arial" panose="020B0604020202020204" pitchFamily="34" charset="0"/>
              </a:rPr>
              <a:t>c</a:t>
            </a:r>
            <a:r>
              <a:rPr sz="2400" dirty="0">
                <a:solidFill>
                  <a:schemeClr val="tx1"/>
                </a:solidFill>
                <a:cs typeface="Arial" panose="020B0604020202020204" pitchFamily="34" charset="0"/>
              </a:rPr>
              <a:t>er</a:t>
            </a:r>
            <a:r>
              <a:rPr sz="2400" spc="10" dirty="0">
                <a:solidFill>
                  <a:schemeClr val="tx1"/>
                </a:solidFill>
                <a:cs typeface="Arial" panose="020B0604020202020204" pitchFamily="34" charset="0"/>
              </a:rPr>
              <a:t> </a:t>
            </a:r>
            <a:r>
              <a:rPr sz="2400" dirty="0">
                <a:solidFill>
                  <a:schemeClr val="tx1"/>
                </a:solidFill>
                <a:cs typeface="Arial" panose="020B0604020202020204" pitchFamily="34" charset="0"/>
              </a:rPr>
              <a:t>o</a:t>
            </a:r>
            <a:r>
              <a:rPr sz="2400" spc="-10" dirty="0">
                <a:solidFill>
                  <a:schemeClr val="tx1"/>
                </a:solidFill>
                <a:cs typeface="Arial" panose="020B0604020202020204" pitchFamily="34" charset="0"/>
              </a:rPr>
              <a:t> </a:t>
            </a:r>
            <a:r>
              <a:rPr sz="2400" dirty="0">
                <a:solidFill>
                  <a:schemeClr val="tx1"/>
                </a:solidFill>
                <a:cs typeface="Arial" panose="020B0604020202020204" pitchFamily="34" charset="0"/>
              </a:rPr>
              <a:t>maior</a:t>
            </a:r>
            <a:r>
              <a:rPr sz="2400" spc="-20" dirty="0">
                <a:solidFill>
                  <a:schemeClr val="tx1"/>
                </a:solidFill>
                <a:cs typeface="Arial" panose="020B0604020202020204" pitchFamily="34" charset="0"/>
              </a:rPr>
              <a:t> </a:t>
            </a:r>
            <a:r>
              <a:rPr sz="2400" dirty="0">
                <a:solidFill>
                  <a:schemeClr val="tx1"/>
                </a:solidFill>
                <a:cs typeface="Arial" panose="020B0604020202020204" pitchFamily="34" charset="0"/>
              </a:rPr>
              <a:t>lanc</a:t>
            </a:r>
            <a:r>
              <a:rPr sz="2400" spc="5" dirty="0">
                <a:solidFill>
                  <a:schemeClr val="tx1"/>
                </a:solidFill>
                <a:cs typeface="Arial" panose="020B0604020202020204" pitchFamily="34" charset="0"/>
              </a:rPr>
              <a:t>e</a:t>
            </a:r>
            <a:r>
              <a:rPr sz="2400" spc="-10" dirty="0">
                <a:solidFill>
                  <a:schemeClr val="tx1"/>
                </a:solidFill>
                <a:cs typeface="Arial" panose="020B0604020202020204" pitchFamily="34" charset="0"/>
              </a:rPr>
              <a:t>;</a:t>
            </a:r>
            <a:endParaRPr sz="2400" dirty="0">
              <a:solidFill>
                <a:schemeClr val="tx1"/>
              </a:solidFill>
              <a:cs typeface="Arial" panose="020B0604020202020204" pitchFamily="34" charset="0"/>
            </a:endParaRPr>
          </a:p>
        </p:txBody>
      </p:sp>
    </p:spTree>
    <p:extLst>
      <p:ext uri="{BB962C8B-B14F-4D97-AF65-F5344CB8AC3E}">
        <p14:creationId xmlns="" xmlns:p14="http://schemas.microsoft.com/office/powerpoint/2010/main" val="245805519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xmlns="" id="{86E8FE30-5F45-4D6E-9FF4-57F048E67A76}"/>
              </a:ext>
            </a:extLst>
          </p:cNvPr>
          <p:cNvSpPr>
            <a:spLocks noChangeArrowheads="1"/>
          </p:cNvSpPr>
          <p:nvPr/>
        </p:nvSpPr>
        <p:spPr bwMode="auto">
          <a:xfrm>
            <a:off x="1055440" y="142875"/>
            <a:ext cx="10153127"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dirty="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dirty="0">
                <a:solidFill>
                  <a:srgbClr val="FFFF00"/>
                </a:solidFill>
                <a:latin typeface="Arial Black" panose="020B0A04020102020204" pitchFamily="34" charset="0"/>
              </a:rPr>
              <a:t>na Lei nº 14.133/2021 </a:t>
            </a:r>
          </a:p>
        </p:txBody>
      </p:sp>
      <p:sp>
        <p:nvSpPr>
          <p:cNvPr id="6147" name="Text Box 5">
            <a:extLst>
              <a:ext uri="{FF2B5EF4-FFF2-40B4-BE49-F238E27FC236}">
                <a16:creationId xmlns:a16="http://schemas.microsoft.com/office/drawing/2014/main" xmlns="" id="{25E9EBA2-3251-4AE6-85A6-05FD9FC24387}"/>
              </a:ext>
            </a:extLst>
          </p:cNvPr>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pt-BR" altLang="pt-BR"/>
          </a:p>
        </p:txBody>
      </p:sp>
      <p:sp>
        <p:nvSpPr>
          <p:cNvPr id="6148" name="Text Box 6">
            <a:extLst>
              <a:ext uri="{FF2B5EF4-FFF2-40B4-BE49-F238E27FC236}">
                <a16:creationId xmlns:a16="http://schemas.microsoft.com/office/drawing/2014/main" xmlns="" id="{59F89ADA-129E-4257-A5E0-24DFAEFA5EF2}"/>
              </a:ext>
            </a:extLst>
          </p:cNvPr>
          <p:cNvSpPr txBox="1">
            <a:spLocks noChangeArrowheads="1"/>
          </p:cNvSpPr>
          <p:nvPr/>
        </p:nvSpPr>
        <p:spPr bwMode="auto">
          <a:xfrm>
            <a:off x="1055439" y="1986489"/>
            <a:ext cx="10153127" cy="28850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marL="342900" indent="-342900" algn="just">
              <a:spcBef>
                <a:spcPts val="800"/>
              </a:spcBef>
              <a:buClr>
                <a:srgbClr val="000000"/>
              </a:buClr>
              <a:buSzPct val="100000"/>
              <a:buFont typeface="Wingdings" panose="05000000000000000000" pitchFamily="2" charset="2"/>
              <a:buChar char="§"/>
            </a:pPr>
            <a:r>
              <a:rPr lang="pt-BR" altLang="pt-BR" sz="2400" dirty="0">
                <a:solidFill>
                  <a:schemeClr val="tx1"/>
                </a:solidFill>
                <a:cs typeface="Arial" panose="020B0604020202020204" pitchFamily="34" charset="0"/>
              </a:rPr>
              <a:t>A nova Lei de Licitações apresenta maior detalhamento das condutas que caracterizam as infrações administrativas e que podem acarretar na responsabilização do licitante ou do contratado.</a:t>
            </a:r>
          </a:p>
          <a:p>
            <a:pPr algn="just">
              <a:spcBef>
                <a:spcPts val="800"/>
              </a:spcBef>
              <a:buClr>
                <a:srgbClr val="000000"/>
              </a:buClr>
              <a:buSzPct val="100000"/>
            </a:pPr>
            <a:endParaRPr lang="pt-BR" altLang="pt-BR" sz="2400" dirty="0">
              <a:solidFill>
                <a:schemeClr val="tx1"/>
              </a:solidFill>
              <a:cs typeface="Arial" panose="020B0604020202020204" pitchFamily="34" charset="0"/>
            </a:endParaRPr>
          </a:p>
          <a:p>
            <a:pPr marL="342900" indent="-342900" algn="just">
              <a:spcBef>
                <a:spcPts val="800"/>
              </a:spcBef>
              <a:buClr>
                <a:srgbClr val="000000"/>
              </a:buClr>
              <a:buSzPct val="100000"/>
              <a:buFont typeface="Wingdings" panose="05000000000000000000" pitchFamily="2" charset="2"/>
              <a:buChar char="§"/>
            </a:pPr>
            <a:r>
              <a:rPr lang="pt-BR" altLang="pt-BR" sz="2400" dirty="0">
                <a:solidFill>
                  <a:srgbClr val="000000"/>
                </a:solidFill>
                <a:cs typeface="Arial" panose="020B0604020202020204" pitchFamily="34" charset="0"/>
              </a:rPr>
              <a:t>A atuação do gestor público também é assegurada frente aos órgão de controle, pois, na prática, será </a:t>
            </a:r>
            <a:r>
              <a:rPr lang="pt-BR" altLang="pt-BR" sz="2400" dirty="0">
                <a:solidFill>
                  <a:schemeClr val="tx1"/>
                </a:solidFill>
                <a:cs typeface="Arial" panose="020B0604020202020204" pitchFamily="34" charset="0"/>
              </a:rPr>
              <a:t>reduzido o espaço de questionamento acerca da adequação da penalidade imposta em situações concretas.</a:t>
            </a:r>
            <a:endParaRPr lang="pt-BR" altLang="pt-BR" sz="500" dirty="0">
              <a:solidFill>
                <a:schemeClr val="tx1"/>
              </a:solidFill>
              <a:cs typeface="Arial" panose="020B0604020202020204" pitchFamily="34" charset="0"/>
            </a:endParaRPr>
          </a:p>
        </p:txBody>
      </p:sp>
      <p:pic>
        <p:nvPicPr>
          <p:cNvPr id="6150" name="Picture 11">
            <a:extLst>
              <a:ext uri="{FF2B5EF4-FFF2-40B4-BE49-F238E27FC236}">
                <a16:creationId xmlns:a16="http://schemas.microsoft.com/office/drawing/2014/main" xmlns="" id="{424E5157-5B10-4FE8-8016-CACC5F8191F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1344" y="142852"/>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7" name="Picture 2"/>
          <p:cNvPicPr>
            <a:picLocks noChangeAspect="1" noChangeArrowheads="1"/>
          </p:cNvPicPr>
          <p:nvPr/>
        </p:nvPicPr>
        <p:blipFill>
          <a:blip r:embed="rId4" cstate="print"/>
          <a:srcRect/>
          <a:stretch>
            <a:fillRect/>
          </a:stretch>
        </p:blipFill>
        <p:spPr bwMode="auto">
          <a:xfrm>
            <a:off x="11278042" y="135572"/>
            <a:ext cx="722614" cy="1000132"/>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xmlns="" id="{5F13224D-1474-4240-901A-B5357571307A}"/>
              </a:ext>
            </a:extLst>
          </p:cNvPr>
          <p:cNvSpPr>
            <a:spLocks noChangeArrowheads="1"/>
          </p:cNvSpPr>
          <p:nvPr/>
        </p:nvSpPr>
        <p:spPr bwMode="auto">
          <a:xfrm>
            <a:off x="959146" y="117459"/>
            <a:ext cx="10321429"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a:solidFill>
                  <a:srgbClr val="FFFF00"/>
                </a:solidFill>
                <a:latin typeface="Arial Black" panose="020B0A04020102020204" pitchFamily="34" charset="0"/>
              </a:rPr>
              <a:t>na Lei nº 14.133/2021 </a:t>
            </a:r>
          </a:p>
        </p:txBody>
      </p:sp>
      <p:sp>
        <p:nvSpPr>
          <p:cNvPr id="11267" name="Text Box 5">
            <a:extLst>
              <a:ext uri="{FF2B5EF4-FFF2-40B4-BE49-F238E27FC236}">
                <a16:creationId xmlns:a16="http://schemas.microsoft.com/office/drawing/2014/main" xmlns="" id="{1A216B41-BDD2-45AB-8354-7720649C1A7E}"/>
              </a:ext>
            </a:extLst>
          </p:cNvPr>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pt-BR" altLang="pt-BR"/>
          </a:p>
        </p:txBody>
      </p:sp>
      <p:pic>
        <p:nvPicPr>
          <p:cNvPr id="11270" name="Picture 11">
            <a:extLst>
              <a:ext uri="{FF2B5EF4-FFF2-40B4-BE49-F238E27FC236}">
                <a16:creationId xmlns:a16="http://schemas.microsoft.com/office/drawing/2014/main" xmlns="" id="{CFC6A566-3CDD-48E1-A661-FE8BB5B6C6F5}"/>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336" y="117459"/>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graphicFrame>
        <p:nvGraphicFramePr>
          <p:cNvPr id="7" name="Tabela 6">
            <a:extLst>
              <a:ext uri="{FF2B5EF4-FFF2-40B4-BE49-F238E27FC236}">
                <a16:creationId xmlns:a16="http://schemas.microsoft.com/office/drawing/2014/main" xmlns="" id="{53011AF2-4962-4739-B991-E3E0E5489C10}"/>
              </a:ext>
            </a:extLst>
          </p:cNvPr>
          <p:cNvGraphicFramePr>
            <a:graphicFrameLocks noGrp="1"/>
          </p:cNvGraphicFramePr>
          <p:nvPr>
            <p:extLst>
              <p:ext uri="{D42A27DB-BD31-4B8C-83A1-F6EECF244321}">
                <p14:modId xmlns="" xmlns:p14="http://schemas.microsoft.com/office/powerpoint/2010/main" val="1084138165"/>
              </p:ext>
            </p:extLst>
          </p:nvPr>
        </p:nvGraphicFramePr>
        <p:xfrm>
          <a:off x="550117" y="1538288"/>
          <a:ext cx="11161240" cy="4818063"/>
        </p:xfrm>
        <a:graphic>
          <a:graphicData uri="http://schemas.openxmlformats.org/drawingml/2006/table">
            <a:tbl>
              <a:tblPr firstRow="1" bandRow="1">
                <a:tableStyleId>{16D9F66E-5EB9-4882-86FB-DCBF35E3C3E4}</a:tableStyleId>
              </a:tblPr>
              <a:tblGrid>
                <a:gridCol w="3579132">
                  <a:extLst>
                    <a:ext uri="{9D8B030D-6E8A-4147-A177-3AD203B41FA5}">
                      <a16:colId xmlns:a16="http://schemas.microsoft.com/office/drawing/2014/main" xmlns="" val="20000"/>
                    </a:ext>
                  </a:extLst>
                </a:gridCol>
                <a:gridCol w="3791054">
                  <a:extLst>
                    <a:ext uri="{9D8B030D-6E8A-4147-A177-3AD203B41FA5}">
                      <a16:colId xmlns:a16="http://schemas.microsoft.com/office/drawing/2014/main" xmlns="" val="20001"/>
                    </a:ext>
                  </a:extLst>
                </a:gridCol>
                <a:gridCol w="3791054">
                  <a:extLst>
                    <a:ext uri="{9D8B030D-6E8A-4147-A177-3AD203B41FA5}">
                      <a16:colId xmlns:a16="http://schemas.microsoft.com/office/drawing/2014/main" xmlns="" val="20002"/>
                    </a:ext>
                  </a:extLst>
                </a:gridCol>
              </a:tblGrid>
              <a:tr h="4818063">
                <a:tc>
                  <a:txBody>
                    <a:bodyPr/>
                    <a:lstStyle/>
                    <a:p>
                      <a:pPr algn="just"/>
                      <a:r>
                        <a:rPr lang="pt-BR" sz="1800" b="0" i="0" kern="1200" dirty="0">
                          <a:solidFill>
                            <a:schemeClr val="tx1"/>
                          </a:solidFill>
                          <a:latin typeface="Arial" pitchFamily="34" charset="0"/>
                          <a:ea typeface="+mn-ea"/>
                          <a:cs typeface="Arial" pitchFamily="34" charset="0"/>
                        </a:rPr>
                        <a:t>Art. 155.</a:t>
                      </a:r>
                      <a:r>
                        <a:rPr lang="pt-BR" sz="1800" b="1" i="0" kern="1200" dirty="0">
                          <a:solidFill>
                            <a:schemeClr val="tx1"/>
                          </a:solidFill>
                          <a:latin typeface="Arial" pitchFamily="34" charset="0"/>
                          <a:ea typeface="+mn-ea"/>
                          <a:cs typeface="Arial" pitchFamily="34" charset="0"/>
                        </a:rPr>
                        <a:t> </a:t>
                      </a:r>
                      <a:r>
                        <a:rPr lang="pt-BR" sz="1800" b="0" i="0" kern="1200" dirty="0">
                          <a:solidFill>
                            <a:schemeClr val="tx1"/>
                          </a:solidFill>
                          <a:latin typeface="Arial" pitchFamily="34" charset="0"/>
                          <a:ea typeface="+mn-ea"/>
                          <a:cs typeface="Arial" pitchFamily="34" charset="0"/>
                        </a:rPr>
                        <a:t>O licitante ou o contratado será responsabilizado administrativamente pelas seguintes infrações:</a:t>
                      </a:r>
                    </a:p>
                    <a:p>
                      <a:pPr algn="just"/>
                      <a:r>
                        <a:rPr lang="pt-BR" sz="1800" b="1" i="0" kern="1200" dirty="0">
                          <a:solidFill>
                            <a:schemeClr val="tx1"/>
                          </a:solidFill>
                          <a:latin typeface="Arial" pitchFamily="34" charset="0"/>
                          <a:ea typeface="+mn-ea"/>
                          <a:cs typeface="Arial" pitchFamily="34" charset="0"/>
                        </a:rPr>
                        <a:t>I - dar causa à inexecução parcial do contrato</a:t>
                      </a:r>
                      <a:r>
                        <a:rPr lang="pt-BR" sz="1800" b="0" i="0" kern="1200" dirty="0">
                          <a:solidFill>
                            <a:schemeClr val="tx1"/>
                          </a:solidFill>
                          <a:latin typeface="Arial" pitchFamily="34" charset="0"/>
                          <a:ea typeface="+mn-ea"/>
                          <a:cs typeface="Arial" pitchFamily="34" charset="0"/>
                        </a:rPr>
                        <a:t>;</a:t>
                      </a:r>
                    </a:p>
                    <a:p>
                      <a:pPr algn="just"/>
                      <a:r>
                        <a:rPr lang="pt-BR" sz="1800" b="0" i="0" kern="1200" dirty="0">
                          <a:solidFill>
                            <a:schemeClr val="tx1"/>
                          </a:solidFill>
                          <a:latin typeface="Arial" pitchFamily="34" charset="0"/>
                          <a:ea typeface="+mn-ea"/>
                          <a:cs typeface="Arial" pitchFamily="34" charset="0"/>
                        </a:rPr>
                        <a:t>II - dar causa à inexecução parcial do contrato que cause grave dano à Administração, ao funcionamento dos serviços públicos ou ao interesse coletivo;</a:t>
                      </a:r>
                    </a:p>
                    <a:p>
                      <a:pPr algn="just"/>
                      <a:r>
                        <a:rPr lang="pt-BR" sz="1800" b="1" i="0" kern="1200" dirty="0">
                          <a:solidFill>
                            <a:schemeClr val="tx1"/>
                          </a:solidFill>
                          <a:latin typeface="Arial" pitchFamily="34" charset="0"/>
                          <a:ea typeface="+mn-ea"/>
                          <a:cs typeface="Arial" pitchFamily="34" charset="0"/>
                        </a:rPr>
                        <a:t>III - dar causa à inexecução total do contrato;</a:t>
                      </a:r>
                    </a:p>
                    <a:p>
                      <a:pPr algn="just"/>
                      <a:r>
                        <a:rPr lang="pt-BR" sz="1800" b="0" i="0" kern="1200" dirty="0">
                          <a:solidFill>
                            <a:schemeClr val="tx1"/>
                          </a:solidFill>
                          <a:latin typeface="Arial" pitchFamily="34" charset="0"/>
                          <a:ea typeface="+mn-ea"/>
                          <a:cs typeface="Arial" pitchFamily="34" charset="0"/>
                        </a:rPr>
                        <a:t>IV - deixar de entregar a documentação exigida para o certame;</a:t>
                      </a:r>
                      <a:endParaRPr lang="pt-BR" sz="1800" dirty="0">
                        <a:solidFill>
                          <a:schemeClr val="tx1"/>
                        </a:solidFill>
                      </a:endParaRPr>
                    </a:p>
                  </a:txBody>
                  <a:tcPr marL="91439" marR="91439" marT="45712" marB="45712"/>
                </a:tc>
                <a:tc>
                  <a:txBody>
                    <a:bodyPr/>
                    <a:lstStyle/>
                    <a:p>
                      <a:pPr algn="just"/>
                      <a:r>
                        <a:rPr lang="pt-BR" sz="1800" b="1" i="0" kern="1200" dirty="0">
                          <a:solidFill>
                            <a:schemeClr val="tx1"/>
                          </a:solidFill>
                          <a:latin typeface="Arial" pitchFamily="34" charset="0"/>
                          <a:ea typeface="+mn-ea"/>
                          <a:cs typeface="Arial" pitchFamily="34" charset="0"/>
                        </a:rPr>
                        <a:t>V - não manter a proposta, salvo em decorrência de fato superveniente devidamente justificado;</a:t>
                      </a:r>
                    </a:p>
                    <a:p>
                      <a:pPr algn="just"/>
                      <a:r>
                        <a:rPr lang="pt-BR" sz="1800" b="0" i="0" kern="1200" dirty="0">
                          <a:solidFill>
                            <a:schemeClr val="tx1"/>
                          </a:solidFill>
                          <a:latin typeface="Arial" pitchFamily="34" charset="0"/>
                          <a:ea typeface="+mn-ea"/>
                          <a:cs typeface="Arial" pitchFamily="34" charset="0"/>
                        </a:rPr>
                        <a:t>VI - não celebrar o contrato ou não entregar a documentação exigida para a contratação, quando convocado dentro do prazo de validade de sua proposta;</a:t>
                      </a:r>
                    </a:p>
                    <a:p>
                      <a:pPr algn="just"/>
                      <a:r>
                        <a:rPr lang="pt-BR" sz="1800" b="1" i="0" kern="1200" dirty="0">
                          <a:solidFill>
                            <a:schemeClr val="tx1"/>
                          </a:solidFill>
                          <a:latin typeface="Arial" pitchFamily="34" charset="0"/>
                          <a:ea typeface="+mn-ea"/>
                          <a:cs typeface="Arial" pitchFamily="34" charset="0"/>
                        </a:rPr>
                        <a:t>VII - ensejar o retardamento da execução ou da entrega do objeto da licitação sem motivo justificado;</a:t>
                      </a:r>
                    </a:p>
                  </a:txBody>
                  <a:tcPr marL="91439" marR="91439" marT="45712" marB="45712"/>
                </a:tc>
                <a:tc>
                  <a:txBody>
                    <a:bodyPr/>
                    <a:lstStyle/>
                    <a:p>
                      <a:pPr algn="just"/>
                      <a:r>
                        <a:rPr lang="pt-BR" sz="1800" b="0" i="0" kern="1200" dirty="0">
                          <a:solidFill>
                            <a:schemeClr val="tx1"/>
                          </a:solidFill>
                          <a:latin typeface="Arial" pitchFamily="34" charset="0"/>
                          <a:ea typeface="+mn-ea"/>
                          <a:cs typeface="Arial" pitchFamily="34" charset="0"/>
                        </a:rPr>
                        <a:t>VIII - apresentar declaração ou documentação falsa exigida para o certame ou prestar declaração falsa durante a licitação ou a execução do contrato;</a:t>
                      </a:r>
                    </a:p>
                    <a:p>
                      <a:pPr algn="just"/>
                      <a:r>
                        <a:rPr lang="pt-BR" sz="1800" b="1" i="0" kern="1200" dirty="0">
                          <a:solidFill>
                            <a:schemeClr val="tx1"/>
                          </a:solidFill>
                          <a:latin typeface="Arial" pitchFamily="34" charset="0"/>
                          <a:ea typeface="+mn-ea"/>
                          <a:cs typeface="Arial" pitchFamily="34" charset="0"/>
                        </a:rPr>
                        <a:t>IX - fraudar a licitação ou praticar ato fraudulento na execução do contrato;</a:t>
                      </a:r>
                    </a:p>
                    <a:p>
                      <a:pPr algn="just"/>
                      <a:r>
                        <a:rPr lang="pt-BR" sz="1800" b="0" i="0" kern="1200" dirty="0">
                          <a:solidFill>
                            <a:schemeClr val="tx1"/>
                          </a:solidFill>
                          <a:latin typeface="Arial" pitchFamily="34" charset="0"/>
                          <a:ea typeface="+mn-ea"/>
                          <a:cs typeface="Arial" pitchFamily="34" charset="0"/>
                        </a:rPr>
                        <a:t>X - comportar-se de modo inidôneo ou cometer fraude de qualquer natureza;</a:t>
                      </a:r>
                    </a:p>
                    <a:p>
                      <a:pPr algn="just"/>
                      <a:r>
                        <a:rPr lang="pt-BR" sz="1800" b="1" i="0" kern="1200" dirty="0">
                          <a:solidFill>
                            <a:schemeClr val="tx1"/>
                          </a:solidFill>
                          <a:latin typeface="Arial" pitchFamily="34" charset="0"/>
                          <a:ea typeface="+mn-ea"/>
                          <a:cs typeface="Arial" pitchFamily="34" charset="0"/>
                        </a:rPr>
                        <a:t>XI - praticar atos ilícitos com vistas a frustrar os objetivos da licitação;</a:t>
                      </a:r>
                    </a:p>
                    <a:p>
                      <a:pPr algn="just"/>
                      <a:r>
                        <a:rPr lang="pt-BR" sz="1800" b="0" i="0" kern="1200" dirty="0">
                          <a:solidFill>
                            <a:srgbClr val="C00000"/>
                          </a:solidFill>
                          <a:latin typeface="Arial" pitchFamily="34" charset="0"/>
                          <a:ea typeface="+mn-ea"/>
                          <a:cs typeface="Arial" pitchFamily="34" charset="0"/>
                        </a:rPr>
                        <a:t>XII - praticar ato lesivo previsto no art. 5º da Lei nº 12.846, de 1º de agosto de 2013.</a:t>
                      </a:r>
                    </a:p>
                  </a:txBody>
                  <a:tcPr marL="91439" marR="91439" marT="45712" marB="45712"/>
                </a:tc>
                <a:extLst>
                  <a:ext uri="{0D108BD9-81ED-4DB2-BD59-A6C34878D82A}">
                    <a16:rowId xmlns:a16="http://schemas.microsoft.com/office/drawing/2014/main" xmlns="" val="10000"/>
                  </a:ext>
                </a:extLst>
              </a:tr>
            </a:tbl>
          </a:graphicData>
        </a:graphic>
      </p:graphicFrame>
      <p:pic>
        <p:nvPicPr>
          <p:cNvPr id="8" name="Picture 2"/>
          <p:cNvPicPr>
            <a:picLocks noChangeAspect="1" noChangeArrowheads="1"/>
          </p:cNvPicPr>
          <p:nvPr/>
        </p:nvPicPr>
        <p:blipFill>
          <a:blip r:embed="rId4" cstate="print"/>
          <a:srcRect/>
          <a:stretch>
            <a:fillRect/>
          </a:stretch>
        </p:blipFill>
        <p:spPr bwMode="auto">
          <a:xfrm>
            <a:off x="11350050" y="102104"/>
            <a:ext cx="722614" cy="1000132"/>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1055440" y="285750"/>
            <a:ext cx="10009113" cy="533400"/>
          </a:xfrm>
          <a:prstGeom prst="rect">
            <a:avLst/>
          </a:prstGeom>
          <a:solidFill>
            <a:srgbClr val="000099"/>
          </a:solidFill>
          <a:ln w="9360" cap="sq">
            <a:solidFill>
              <a:srgbClr val="000000"/>
            </a:solidFill>
            <a:miter lim="800000"/>
          </a:ln>
        </p:spPr>
        <p:txBody>
          <a:bodyPr wrap="none" lIns="90000" tIns="46800" rIns="90000" bIns="46800" anchor="ctr"/>
          <a:lstStyle>
            <a:lvl1pPr>
              <a:spcBef>
                <a:spcPts val="800"/>
              </a:spcBef>
              <a:buClr>
                <a:srgbClr val="000000"/>
              </a:buClr>
              <a:buSzPct val="100000"/>
              <a:buFont typeface="Times New Roman" panose="02020603050405020304" pitchFamily="16" charset="0"/>
              <a:buChar cha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3200">
                <a:solidFill>
                  <a:srgbClr val="000000"/>
                </a:solidFill>
                <a:latin typeface="Calibri" panose="020F050202020403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6" charset="0"/>
              <a:buChar cha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2800">
                <a:solidFill>
                  <a:srgbClr val="000000"/>
                </a:solidFill>
                <a:latin typeface="Calibri" panose="020F050202020403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6" charset="0"/>
              <a:buChar cha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2400">
                <a:solidFill>
                  <a:srgbClr val="000000"/>
                </a:solidFill>
                <a:latin typeface="Calibri" panose="020F050202020403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6" charset="0"/>
              <a:buChar cha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2000">
                <a:solidFill>
                  <a:srgbClr val="000000"/>
                </a:solidFill>
                <a:latin typeface="Calibri" panose="020F050202020403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6" charset="0"/>
              <a:buChar cha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2000">
                <a:solidFill>
                  <a:srgbClr val="000000"/>
                </a:solidFill>
                <a:latin typeface="Calibri" panose="020F0502020204030204" pitchFamily="34" charset="0"/>
                <a:ea typeface="MS PGothic" panose="020B0600070205080204" pitchFamily="34" charset="-128"/>
              </a:defRPr>
            </a:lvl5pPr>
            <a:lvl6pPr marL="2514600" indent="-228600" defTabSz="449580" eaLnBrk="0" fontAlgn="base" hangingPunct="0">
              <a:spcBef>
                <a:spcPts val="500"/>
              </a:spcBef>
              <a:spcAft>
                <a:spcPct val="0"/>
              </a:spcAft>
              <a:buClr>
                <a:srgbClr val="000000"/>
              </a:buClr>
              <a:buSzPct val="100000"/>
              <a:buFont typeface="Times New Roman" panose="02020603050405020304" pitchFamily="16" charset="0"/>
              <a:buChar cha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2000">
                <a:solidFill>
                  <a:srgbClr val="000000"/>
                </a:solidFill>
                <a:latin typeface="Calibri" panose="020F0502020204030204" pitchFamily="34" charset="0"/>
                <a:ea typeface="MS PGothic" panose="020B0600070205080204" pitchFamily="34" charset="-128"/>
              </a:defRPr>
            </a:lvl6pPr>
            <a:lvl7pPr marL="2971800" indent="-228600" defTabSz="449580" eaLnBrk="0" fontAlgn="base" hangingPunct="0">
              <a:spcBef>
                <a:spcPts val="500"/>
              </a:spcBef>
              <a:spcAft>
                <a:spcPct val="0"/>
              </a:spcAft>
              <a:buClr>
                <a:srgbClr val="000000"/>
              </a:buClr>
              <a:buSzPct val="100000"/>
              <a:buFont typeface="Times New Roman" panose="02020603050405020304" pitchFamily="16" charset="0"/>
              <a:buChar cha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2000">
                <a:solidFill>
                  <a:srgbClr val="000000"/>
                </a:solidFill>
                <a:latin typeface="Calibri" panose="020F0502020204030204" pitchFamily="34" charset="0"/>
                <a:ea typeface="MS PGothic" panose="020B0600070205080204" pitchFamily="34" charset="-128"/>
              </a:defRPr>
            </a:lvl7pPr>
            <a:lvl8pPr marL="3429000" indent="-228600" defTabSz="449580" eaLnBrk="0" fontAlgn="base" hangingPunct="0">
              <a:spcBef>
                <a:spcPts val="500"/>
              </a:spcBef>
              <a:spcAft>
                <a:spcPct val="0"/>
              </a:spcAft>
              <a:buClr>
                <a:srgbClr val="000000"/>
              </a:buClr>
              <a:buSzPct val="100000"/>
              <a:buFont typeface="Times New Roman" panose="02020603050405020304" pitchFamily="16" charset="0"/>
              <a:buChar cha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2000">
                <a:solidFill>
                  <a:srgbClr val="000000"/>
                </a:solidFill>
                <a:latin typeface="Calibri" panose="020F0502020204030204" pitchFamily="34" charset="0"/>
                <a:ea typeface="MS PGothic" panose="020B0600070205080204" pitchFamily="34" charset="-128"/>
              </a:defRPr>
            </a:lvl8pPr>
            <a:lvl9pPr marL="3886200" indent="-228600" defTabSz="449580" eaLnBrk="0" fontAlgn="base" hangingPunct="0">
              <a:spcBef>
                <a:spcPts val="500"/>
              </a:spcBef>
              <a:spcAft>
                <a:spcPct val="0"/>
              </a:spcAft>
              <a:buClr>
                <a:srgbClr val="000000"/>
              </a:buClr>
              <a:buSzPct val="100000"/>
              <a:buFont typeface="Times New Roman" panose="02020603050405020304" pitchFamily="16" charset="0"/>
              <a:buChar cha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2000">
                <a:solidFill>
                  <a:srgbClr val="000000"/>
                </a:solidFill>
                <a:latin typeface="Calibri" panose="020F0502020204030204" pitchFamily="34" charset="0"/>
                <a:ea typeface="MS PGothic" panose="020B0600070205080204" pitchFamily="34" charset="-128"/>
              </a:defRPr>
            </a:lvl9pPr>
          </a:lstStyle>
          <a:p>
            <a:pPr algn="ctr" eaLnBrk="1" hangingPunct="1">
              <a:lnSpc>
                <a:spcPct val="95000"/>
              </a:lnSpc>
              <a:spcBef>
                <a:spcPct val="0"/>
              </a:spcBef>
              <a:buClrTx/>
              <a:buFontTx/>
              <a:buNone/>
            </a:pPr>
            <a:r>
              <a:rPr lang="en-GB" altLang="pt-BR" sz="2800" dirty="0">
                <a:solidFill>
                  <a:srgbClr val="FFFF00"/>
                </a:solidFill>
                <a:latin typeface="Arial Black" panose="020B0A04020102020204" pitchFamily="34" charset="0"/>
              </a:rPr>
              <a:t>SUMÁRIO</a:t>
            </a:r>
          </a:p>
        </p:txBody>
      </p:sp>
      <p:sp>
        <p:nvSpPr>
          <p:cNvPr id="7173" name="Text Box 6"/>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pic>
        <p:nvPicPr>
          <p:cNvPr id="7175" name="Picture 1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1344" y="129107"/>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pic>
        <p:nvPicPr>
          <p:cNvPr id="3" name="Imagem 3" descr="Uma imagem contendo Logotipo&#10;&#10;Descrição gerada automaticamente"/>
          <p:cNvPicPr>
            <a:picLocks noChangeAspect="1"/>
          </p:cNvPicPr>
          <p:nvPr/>
        </p:nvPicPr>
        <p:blipFill>
          <a:blip r:embed="rId4" cstate="print"/>
          <a:stretch>
            <a:fillRect/>
          </a:stretch>
        </p:blipFill>
        <p:spPr>
          <a:xfrm>
            <a:off x="11175156" y="129107"/>
            <a:ext cx="781050" cy="1009650"/>
          </a:xfrm>
          <a:prstGeom prst="rect">
            <a:avLst/>
          </a:prstGeom>
        </p:spPr>
      </p:pic>
      <p:sp>
        <p:nvSpPr>
          <p:cNvPr id="7" name="Text Box 4"/>
          <p:cNvSpPr txBox="1">
            <a:spLocks noChangeArrowheads="1"/>
          </p:cNvSpPr>
          <p:nvPr/>
        </p:nvSpPr>
        <p:spPr bwMode="auto">
          <a:xfrm>
            <a:off x="1095340" y="1357298"/>
            <a:ext cx="9721078" cy="4526497"/>
          </a:xfrm>
          <a:prstGeom prst="rect">
            <a:avLst/>
          </a:prstGeom>
          <a:noFill/>
          <a:ln w="9525" cap="flat">
            <a:noFill/>
            <a:round/>
          </a:ln>
          <a:effectLst/>
        </p:spPr>
        <p:txBody>
          <a:bodyPr wrap="square" lIns="90000" tIns="46800" rIns="90000" bIns="46800">
            <a:spAutoFit/>
          </a:bodyPr>
          <a:ls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a:lstStyle>
          <a:p>
            <a:pPr marL="339725" indent="-339725" eaLnBrk="1" hangingPunct="1">
              <a:buClr>
                <a:srgbClr val="000000"/>
              </a:buClr>
              <a:buSzPct val="100000"/>
              <a:buFont typeface="Times New Roman" panose="02020603050405020304" pitchFamily="16" charset="0"/>
              <a:buAutoNum type="arabicPeriod"/>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bg-BG" sz="2400" b="1" dirty="0">
                <a:solidFill>
                  <a:srgbClr val="000000"/>
                </a:solidFill>
                <a:latin typeface="Arial" panose="020B0604020202020204" pitchFamily="34" charset="0"/>
                <a:ea typeface="MS PGothic" panose="020B0600070205080204" pitchFamily="34" charset="-128"/>
              </a:rPr>
              <a:t>INTRODUÇÃO</a:t>
            </a:r>
            <a:endParaRPr lang="pt-BR" sz="2400" b="1" dirty="0">
              <a:solidFill>
                <a:srgbClr val="000000"/>
              </a:solidFill>
              <a:latin typeface="Arial" panose="020B0604020202020204" pitchFamily="34" charset="0"/>
              <a:ea typeface="MS PGothic" panose="020B0600070205080204" pitchFamily="34" charset="-128"/>
            </a:endParaRPr>
          </a:p>
          <a:p>
            <a:pPr eaLnBrk="1" hangingPunct="1">
              <a:buClr>
                <a:srgbClr val="000000"/>
              </a:buClr>
              <a:buSzPct val="100000"/>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endParaRPr lang="bg-BG" sz="2400" b="1" dirty="0">
              <a:solidFill>
                <a:srgbClr val="000000"/>
              </a:solidFill>
              <a:latin typeface="Arial" panose="020B0604020202020204" pitchFamily="34" charset="0"/>
              <a:ea typeface="MS PGothic" panose="020B0600070205080204" pitchFamily="34" charset="-128"/>
            </a:endParaRPr>
          </a:p>
          <a:p>
            <a:pPr eaLnBrk="1" hangingPunct="1">
              <a:buClr>
                <a:srgbClr val="000000"/>
              </a:buClr>
              <a:buSzPct val="100000"/>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pt-BR" sz="2400" b="1" dirty="0">
                <a:solidFill>
                  <a:srgbClr val="000000"/>
                </a:solidFill>
                <a:latin typeface="Arial" panose="020B0604020202020204" pitchFamily="34" charset="0"/>
                <a:ea typeface="MS PGothic" panose="020B0600070205080204" pitchFamily="34" charset="-128"/>
              </a:rPr>
              <a:t>2. </a:t>
            </a:r>
            <a:r>
              <a:rPr lang="bg-BG" sz="2400" b="1" dirty="0">
                <a:solidFill>
                  <a:srgbClr val="000000"/>
                </a:solidFill>
                <a:latin typeface="Arial" panose="020B0604020202020204" pitchFamily="34" charset="0"/>
                <a:ea typeface="MS PGothic" panose="020B0600070205080204" pitchFamily="34" charset="-128"/>
              </a:rPr>
              <a:t>DESENVOLVIMENTO</a:t>
            </a:r>
            <a:endParaRPr lang="pt-BR" sz="2400" b="1" dirty="0">
              <a:solidFill>
                <a:srgbClr val="000000"/>
              </a:solidFill>
              <a:latin typeface="Arial" panose="020B0604020202020204" pitchFamily="34" charset="0"/>
              <a:ea typeface="MS PGothic" panose="020B0600070205080204" pitchFamily="34" charset="-128"/>
            </a:endParaRPr>
          </a:p>
          <a:p>
            <a:pPr marL="457200" indent="-457200" eaLnBrk="1" hangingPunct="1">
              <a:buClr>
                <a:srgbClr val="000000"/>
              </a:buClr>
              <a:buSzPct val="100000"/>
              <a:buFontTx/>
              <a:buAutoNum type="alphaLcPeriod"/>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pt-BR" sz="2400" dirty="0">
                <a:solidFill>
                  <a:srgbClr val="000000"/>
                </a:solidFill>
                <a:latin typeface="Arial" panose="020B0604020202020204" pitchFamily="34" charset="0"/>
                <a:ea typeface="MS PGothic" panose="020B0600070205080204" pitchFamily="34" charset="-128"/>
              </a:rPr>
              <a:t>Âmbito de aplicação</a:t>
            </a:r>
          </a:p>
          <a:p>
            <a:pPr marL="457200" indent="-457200" eaLnBrk="1" hangingPunct="1">
              <a:buClr>
                <a:srgbClr val="000000"/>
              </a:buClr>
              <a:buSzPct val="100000"/>
              <a:buFontTx/>
              <a:buAutoNum type="alphaLcPeriod"/>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pt-BR" sz="2400" dirty="0">
                <a:solidFill>
                  <a:srgbClr val="000000"/>
                </a:solidFill>
                <a:latin typeface="Arial" panose="020B0604020202020204" pitchFamily="34" charset="0"/>
                <a:ea typeface="MS PGothic" panose="020B0600070205080204" pitchFamily="34" charset="-128"/>
              </a:rPr>
              <a:t>Vigência</a:t>
            </a:r>
          </a:p>
          <a:p>
            <a:pPr marL="457200" indent="-457200" eaLnBrk="1" hangingPunct="1">
              <a:buClr>
                <a:srgbClr val="000000"/>
              </a:buClr>
              <a:buSzPct val="100000"/>
              <a:buFontTx/>
              <a:buAutoNum type="alphaLcPeriod"/>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pt-BR" sz="2400" dirty="0">
                <a:solidFill>
                  <a:srgbClr val="000000"/>
                </a:solidFill>
                <a:latin typeface="Arial" panose="020B0604020202020204" pitchFamily="34" charset="0"/>
                <a:ea typeface="MS PGothic" panose="020B0600070205080204" pitchFamily="34" charset="-128"/>
              </a:rPr>
              <a:t>Princípios</a:t>
            </a:r>
          </a:p>
          <a:p>
            <a:pPr marL="457200" indent="-457200" eaLnBrk="1" hangingPunct="1">
              <a:buClr>
                <a:srgbClr val="000000"/>
              </a:buClr>
              <a:buSzPct val="100000"/>
              <a:buFontTx/>
              <a:buAutoNum type="alphaLcPeriod"/>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pt-BR" sz="2400" dirty="0">
                <a:solidFill>
                  <a:srgbClr val="000000"/>
                </a:solidFill>
                <a:latin typeface="Arial" panose="020B0604020202020204" pitchFamily="34" charset="0"/>
                <a:ea typeface="MS PGothic" panose="020B0600070205080204" pitchFamily="34" charset="-128"/>
              </a:rPr>
              <a:t>Objetivos da Licitação</a:t>
            </a:r>
          </a:p>
          <a:p>
            <a:pPr marL="457200" indent="-457200" eaLnBrk="1" hangingPunct="1">
              <a:buClr>
                <a:srgbClr val="000000"/>
              </a:buClr>
              <a:buSzPct val="100000"/>
              <a:buFontTx/>
              <a:buAutoNum type="alphaLcPeriod"/>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pt-BR" sz="2400" dirty="0">
                <a:solidFill>
                  <a:srgbClr val="000000"/>
                </a:solidFill>
                <a:latin typeface="Arial" panose="020B0604020202020204" pitchFamily="34" charset="0"/>
                <a:ea typeface="MS PGothic" panose="020B0600070205080204" pitchFamily="34" charset="-128"/>
              </a:rPr>
              <a:t>Agentes da administração envolvidos nas licitações</a:t>
            </a:r>
          </a:p>
          <a:p>
            <a:pPr marL="457200" indent="-457200" eaLnBrk="1" hangingPunct="1">
              <a:buClr>
                <a:srgbClr val="000000"/>
              </a:buClr>
              <a:buSzPct val="100000"/>
              <a:buFontTx/>
              <a:buAutoNum type="alphaLcPeriod"/>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pt-BR" sz="2400" dirty="0">
                <a:solidFill>
                  <a:srgbClr val="000000"/>
                </a:solidFill>
                <a:latin typeface="Arial" panose="020B0604020202020204" pitchFamily="34" charset="0"/>
                <a:ea typeface="MS PGothic" panose="020B0600070205080204" pitchFamily="34" charset="-128"/>
              </a:rPr>
              <a:t>Modalidades de Licitações</a:t>
            </a:r>
          </a:p>
          <a:p>
            <a:pPr marL="457200" indent="-457200" eaLnBrk="1" hangingPunct="1">
              <a:buClr>
                <a:srgbClr val="000000"/>
              </a:buClr>
              <a:buSzPct val="100000"/>
              <a:buFontTx/>
              <a:buAutoNum type="alphaLcPeriod"/>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pt-BR" sz="2400" dirty="0">
                <a:solidFill>
                  <a:srgbClr val="000000"/>
                </a:solidFill>
                <a:latin typeface="Arial" panose="020B0604020202020204" pitchFamily="34" charset="0"/>
                <a:ea typeface="MS PGothic" panose="020B0600070205080204" pitchFamily="34" charset="-128"/>
              </a:rPr>
              <a:t>Outras inovações</a:t>
            </a:r>
            <a:endParaRPr lang="bg-BG" sz="2400" dirty="0">
              <a:solidFill>
                <a:srgbClr val="000000"/>
              </a:solidFill>
              <a:latin typeface="Arial" panose="020B0604020202020204" pitchFamily="34" charset="0"/>
              <a:ea typeface="MS PGothic" panose="020B0600070205080204" pitchFamily="34" charset="-128"/>
            </a:endParaRPr>
          </a:p>
          <a:p>
            <a:pPr algn="just" eaLnBrk="1" hangingPunct="1">
              <a:buClr>
                <a:srgbClr val="000000"/>
              </a:buClr>
              <a:buSzPct val="100000"/>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endParaRPr lang="pt-BR" sz="2400" dirty="0">
              <a:solidFill>
                <a:srgbClr val="000000"/>
              </a:solidFill>
              <a:latin typeface="Arial" panose="020B0604020202020204" pitchFamily="34" charset="0"/>
              <a:ea typeface="MS PGothic" panose="020B0600070205080204" pitchFamily="34" charset="-128"/>
            </a:endParaRPr>
          </a:p>
          <a:p>
            <a:pPr marL="341630" indent="-339725" eaLnBrk="1" hangingPunct="1">
              <a:buSzPct val="100000"/>
              <a:tabLst>
                <a:tab pos="339725" algn="l"/>
                <a:tab pos="787400" algn="l"/>
                <a:tab pos="1236345" algn="l"/>
                <a:tab pos="1685925" algn="l"/>
                <a:tab pos="2134870" algn="l"/>
                <a:tab pos="2584450" algn="l"/>
                <a:tab pos="3033395" algn="l"/>
                <a:tab pos="3482975" algn="l"/>
                <a:tab pos="3931920" algn="l"/>
                <a:tab pos="4381500" algn="l"/>
                <a:tab pos="4830445" algn="l"/>
                <a:tab pos="5280025" algn="l"/>
                <a:tab pos="5728970" algn="l"/>
                <a:tab pos="6178550" algn="l"/>
                <a:tab pos="6627495" algn="l"/>
                <a:tab pos="7077075" algn="l"/>
                <a:tab pos="7526020" algn="l"/>
                <a:tab pos="7975600" algn="l"/>
                <a:tab pos="8424545" algn="l"/>
                <a:tab pos="8874125" algn="l"/>
                <a:tab pos="9323070" algn="l"/>
              </a:tabLst>
              <a:defRPr/>
            </a:pPr>
            <a:r>
              <a:rPr lang="bg-BG" sz="2400" b="1" dirty="0">
                <a:solidFill>
                  <a:srgbClr val="000000"/>
                </a:solidFill>
                <a:latin typeface="Arial" panose="020B0604020202020204" pitchFamily="34" charset="0"/>
                <a:ea typeface="MS PGothic" panose="020B0600070205080204" pitchFamily="34" charset="-128"/>
              </a:rPr>
              <a:t>3. CONCLUSÃO</a:t>
            </a:r>
          </a:p>
        </p:txBody>
      </p:sp>
    </p:spTree>
    <p:extLst>
      <p:ext uri="{BB962C8B-B14F-4D97-AF65-F5344CB8AC3E}">
        <p14:creationId xmlns="" xmlns:p14="http://schemas.microsoft.com/office/powerpoint/2010/main" val="1549607706"/>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xmlns="" id="{86E8FE30-5F45-4D6E-9FF4-57F048E67A76}"/>
              </a:ext>
            </a:extLst>
          </p:cNvPr>
          <p:cNvSpPr>
            <a:spLocks noChangeArrowheads="1"/>
          </p:cNvSpPr>
          <p:nvPr/>
        </p:nvSpPr>
        <p:spPr bwMode="auto">
          <a:xfrm>
            <a:off x="1055440" y="142875"/>
            <a:ext cx="10153127"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dirty="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dirty="0">
                <a:solidFill>
                  <a:srgbClr val="FFFF00"/>
                </a:solidFill>
                <a:latin typeface="Arial Black" panose="020B0A04020102020204" pitchFamily="34" charset="0"/>
              </a:rPr>
              <a:t>na Lei nº 14.133/2021 </a:t>
            </a:r>
          </a:p>
        </p:txBody>
      </p:sp>
      <p:sp>
        <p:nvSpPr>
          <p:cNvPr id="6147" name="Text Box 5">
            <a:extLst>
              <a:ext uri="{FF2B5EF4-FFF2-40B4-BE49-F238E27FC236}">
                <a16:creationId xmlns:a16="http://schemas.microsoft.com/office/drawing/2014/main" xmlns="" id="{25E9EBA2-3251-4AE6-85A6-05FD9FC24387}"/>
              </a:ext>
            </a:extLst>
          </p:cNvPr>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pt-BR" altLang="pt-BR"/>
          </a:p>
        </p:txBody>
      </p:sp>
      <p:sp>
        <p:nvSpPr>
          <p:cNvPr id="6148" name="Text Box 6">
            <a:extLst>
              <a:ext uri="{FF2B5EF4-FFF2-40B4-BE49-F238E27FC236}">
                <a16:creationId xmlns:a16="http://schemas.microsoft.com/office/drawing/2014/main" xmlns="" id="{59F89ADA-129E-4257-A5E0-24DFAEFA5EF2}"/>
              </a:ext>
            </a:extLst>
          </p:cNvPr>
          <p:cNvSpPr txBox="1">
            <a:spLocks noChangeArrowheads="1"/>
          </p:cNvSpPr>
          <p:nvPr/>
        </p:nvSpPr>
        <p:spPr bwMode="auto">
          <a:xfrm>
            <a:off x="1019437" y="2060848"/>
            <a:ext cx="10153126" cy="12025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just">
              <a:spcBef>
                <a:spcPts val="800"/>
              </a:spcBef>
              <a:buClr>
                <a:srgbClr val="000000"/>
              </a:buClr>
              <a:buSzPct val="100000"/>
              <a:buFont typeface="Times New Roman" panose="02020603050405020304" pitchFamily="18" charset="0"/>
              <a:buNone/>
            </a:pPr>
            <a:r>
              <a:rPr lang="pt-BR" altLang="pt-BR" sz="2400" b="1" dirty="0">
                <a:solidFill>
                  <a:srgbClr val="000000"/>
                </a:solidFill>
                <a:cs typeface="Arial" panose="020B0604020202020204" pitchFamily="34" charset="0"/>
              </a:rPr>
              <a:t>Advertência: </a:t>
            </a:r>
            <a:r>
              <a:rPr lang="pt-BR" altLang="pt-BR" sz="2400" dirty="0">
                <a:solidFill>
                  <a:srgbClr val="000000"/>
                </a:solidFill>
                <a:cs typeface="Arial" panose="020B0604020202020204" pitchFamily="34" charset="0"/>
              </a:rPr>
              <a:t>nova lei especificou que somente é devida para </a:t>
            </a:r>
            <a:r>
              <a:rPr lang="pt-BR" altLang="pt-BR" sz="2400" b="1" dirty="0">
                <a:solidFill>
                  <a:srgbClr val="C00000"/>
                </a:solidFill>
                <a:cs typeface="Arial" panose="020B0604020202020204" pitchFamily="34" charset="0"/>
              </a:rPr>
              <a:t>inadimplemento parcial</a:t>
            </a:r>
            <a:r>
              <a:rPr lang="pt-BR" altLang="pt-BR" sz="2400" dirty="0">
                <a:solidFill>
                  <a:srgbClr val="000000"/>
                </a:solidFill>
                <a:cs typeface="Arial" panose="020B0604020202020204" pitchFamily="34" charset="0"/>
              </a:rPr>
              <a:t> e pode contribuir para impactar a avaliação que a  se refere o Art. 88, da Lei nº 14.133/2021.</a:t>
            </a:r>
            <a:endParaRPr lang="pt-BR" altLang="pt-BR" sz="2400" dirty="0">
              <a:solidFill>
                <a:schemeClr val="tx1"/>
              </a:solidFill>
              <a:cs typeface="Arial" panose="020B0604020202020204" pitchFamily="34" charset="0"/>
            </a:endParaRPr>
          </a:p>
        </p:txBody>
      </p:sp>
      <p:pic>
        <p:nvPicPr>
          <p:cNvPr id="6150" name="Picture 11">
            <a:extLst>
              <a:ext uri="{FF2B5EF4-FFF2-40B4-BE49-F238E27FC236}">
                <a16:creationId xmlns:a16="http://schemas.microsoft.com/office/drawing/2014/main" xmlns="" id="{424E5157-5B10-4FE8-8016-CACC5F8191F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1344" y="142852"/>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7" name="Picture 2"/>
          <p:cNvPicPr>
            <a:picLocks noChangeAspect="1" noChangeArrowheads="1"/>
          </p:cNvPicPr>
          <p:nvPr/>
        </p:nvPicPr>
        <p:blipFill>
          <a:blip r:embed="rId4" cstate="print"/>
          <a:srcRect/>
          <a:stretch>
            <a:fillRect/>
          </a:stretch>
        </p:blipFill>
        <p:spPr bwMode="auto">
          <a:xfrm>
            <a:off x="11278042" y="135572"/>
            <a:ext cx="722614" cy="1000132"/>
          </a:xfrm>
          <a:prstGeom prst="rect">
            <a:avLst/>
          </a:prstGeom>
          <a:noFill/>
          <a:ln w="9525">
            <a:noFill/>
            <a:miter lim="800000"/>
            <a:headEnd/>
            <a:tailEnd/>
          </a:ln>
          <a:effectLst/>
        </p:spPr>
      </p:pic>
    </p:spTree>
    <p:extLst>
      <p:ext uri="{BB962C8B-B14F-4D97-AF65-F5344CB8AC3E}">
        <p14:creationId xmlns="" xmlns:p14="http://schemas.microsoft.com/office/powerpoint/2010/main" val="10121465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xmlns="" id="{86E8FE30-5F45-4D6E-9FF4-57F048E67A76}"/>
              </a:ext>
            </a:extLst>
          </p:cNvPr>
          <p:cNvSpPr>
            <a:spLocks noChangeArrowheads="1"/>
          </p:cNvSpPr>
          <p:nvPr/>
        </p:nvSpPr>
        <p:spPr bwMode="auto">
          <a:xfrm>
            <a:off x="1055440" y="142875"/>
            <a:ext cx="10153127"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dirty="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dirty="0">
                <a:solidFill>
                  <a:srgbClr val="FFFF00"/>
                </a:solidFill>
                <a:latin typeface="Arial Black" panose="020B0A04020102020204" pitchFamily="34" charset="0"/>
              </a:rPr>
              <a:t>na Lei nº 14.133/2021 </a:t>
            </a:r>
          </a:p>
        </p:txBody>
      </p:sp>
      <p:sp>
        <p:nvSpPr>
          <p:cNvPr id="6147" name="Text Box 5">
            <a:extLst>
              <a:ext uri="{FF2B5EF4-FFF2-40B4-BE49-F238E27FC236}">
                <a16:creationId xmlns:a16="http://schemas.microsoft.com/office/drawing/2014/main" xmlns="" id="{25E9EBA2-3251-4AE6-85A6-05FD9FC24387}"/>
              </a:ext>
            </a:extLst>
          </p:cNvPr>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pt-BR" altLang="pt-BR"/>
          </a:p>
        </p:txBody>
      </p:sp>
      <p:pic>
        <p:nvPicPr>
          <p:cNvPr id="6150" name="Picture 11">
            <a:extLst>
              <a:ext uri="{FF2B5EF4-FFF2-40B4-BE49-F238E27FC236}">
                <a16:creationId xmlns:a16="http://schemas.microsoft.com/office/drawing/2014/main" xmlns="" id="{424E5157-5B10-4FE8-8016-CACC5F8191F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1344" y="142852"/>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7" name="Picture 2"/>
          <p:cNvPicPr>
            <a:picLocks noChangeAspect="1" noChangeArrowheads="1"/>
          </p:cNvPicPr>
          <p:nvPr/>
        </p:nvPicPr>
        <p:blipFill>
          <a:blip r:embed="rId4" cstate="print"/>
          <a:srcRect/>
          <a:stretch>
            <a:fillRect/>
          </a:stretch>
        </p:blipFill>
        <p:spPr bwMode="auto">
          <a:xfrm>
            <a:off x="11278042" y="135572"/>
            <a:ext cx="722614" cy="1000132"/>
          </a:xfrm>
          <a:prstGeom prst="rect">
            <a:avLst/>
          </a:prstGeom>
          <a:noFill/>
          <a:ln w="9525">
            <a:noFill/>
            <a:miter lim="800000"/>
            <a:headEnd/>
            <a:tailEnd/>
          </a:ln>
          <a:effectLst/>
        </p:spPr>
      </p:pic>
      <p:sp>
        <p:nvSpPr>
          <p:cNvPr id="8" name="Text Box 6">
            <a:extLst>
              <a:ext uri="{FF2B5EF4-FFF2-40B4-BE49-F238E27FC236}">
                <a16:creationId xmlns:a16="http://schemas.microsoft.com/office/drawing/2014/main" xmlns="" id="{D4AA8FFA-EAF6-4E51-98D3-359E65335EFA}"/>
              </a:ext>
            </a:extLst>
          </p:cNvPr>
          <p:cNvSpPr txBox="1">
            <a:spLocks noChangeArrowheads="1"/>
          </p:cNvSpPr>
          <p:nvPr/>
        </p:nvSpPr>
        <p:spPr bwMode="auto">
          <a:xfrm>
            <a:off x="1000125" y="1500188"/>
            <a:ext cx="10208442" cy="38288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just">
              <a:spcBef>
                <a:spcPts val="800"/>
              </a:spcBef>
              <a:buClr>
                <a:srgbClr val="000000"/>
              </a:buClr>
              <a:buSzPct val="100000"/>
              <a:buFont typeface="Times New Roman" panose="02020603050405020304" pitchFamily="18" charset="0"/>
              <a:buNone/>
            </a:pPr>
            <a:r>
              <a:rPr lang="pt-BR" altLang="pt-BR" sz="2400" b="1" dirty="0">
                <a:solidFill>
                  <a:srgbClr val="0000CC"/>
                </a:solidFill>
                <a:cs typeface="Arial" panose="020B0604020202020204" pitchFamily="34" charset="0"/>
              </a:rPr>
              <a:t>Advertência - Lei nº 14.133/2021:</a:t>
            </a:r>
          </a:p>
          <a:p>
            <a:pPr algn="just">
              <a:spcBef>
                <a:spcPts val="800"/>
              </a:spcBef>
              <a:buClr>
                <a:srgbClr val="000000"/>
              </a:buClr>
              <a:buSzPct val="100000"/>
              <a:buFont typeface="Times New Roman" panose="02020603050405020304" pitchFamily="18" charset="0"/>
              <a:buNone/>
            </a:pPr>
            <a:r>
              <a:rPr lang="pt-BR" altLang="pt-BR" sz="2400" b="1" dirty="0">
                <a:solidFill>
                  <a:schemeClr val="tx1"/>
                </a:solidFill>
              </a:rPr>
              <a:t>Art. 156</a:t>
            </a:r>
            <a:r>
              <a:rPr lang="pt-BR" altLang="pt-BR" sz="2400" dirty="0">
                <a:solidFill>
                  <a:schemeClr val="tx1"/>
                </a:solidFill>
              </a:rPr>
              <a:t>. Serão aplicadas ao responsável pelas infrações administrativas previstas nesta Lei as seguintes sanções:</a:t>
            </a:r>
          </a:p>
          <a:p>
            <a:pPr algn="just">
              <a:spcBef>
                <a:spcPts val="800"/>
              </a:spcBef>
              <a:buClr>
                <a:srgbClr val="000000"/>
              </a:buClr>
              <a:buSzPct val="100000"/>
              <a:buFont typeface="Times New Roman" panose="02020603050405020304" pitchFamily="18" charset="0"/>
              <a:buNone/>
            </a:pPr>
            <a:r>
              <a:rPr lang="pt-BR" altLang="pt-BR" sz="2400" b="1" dirty="0">
                <a:solidFill>
                  <a:schemeClr val="tx1"/>
                </a:solidFill>
                <a:cs typeface="Arial" panose="020B0604020202020204" pitchFamily="34" charset="0"/>
              </a:rPr>
              <a:t>I - advertência;</a:t>
            </a:r>
          </a:p>
          <a:p>
            <a:pPr algn="just">
              <a:spcBef>
                <a:spcPts val="800"/>
              </a:spcBef>
              <a:buClr>
                <a:srgbClr val="000000"/>
              </a:buClr>
              <a:buSzPct val="100000"/>
              <a:buFont typeface="Times New Roman" panose="02020603050405020304" pitchFamily="18" charset="0"/>
              <a:buNone/>
            </a:pPr>
            <a:r>
              <a:rPr lang="pt-BR" altLang="pt-BR" sz="2400" dirty="0">
                <a:solidFill>
                  <a:schemeClr val="tx1"/>
                </a:solidFill>
                <a:cs typeface="Arial" panose="020B0604020202020204" pitchFamily="34" charset="0"/>
              </a:rPr>
              <a:t>(...)</a:t>
            </a:r>
          </a:p>
          <a:p>
            <a:pPr algn="just">
              <a:spcBef>
                <a:spcPts val="800"/>
              </a:spcBef>
              <a:buClr>
                <a:srgbClr val="000000"/>
              </a:buClr>
              <a:buSzPct val="100000"/>
              <a:buFont typeface="Times New Roman" panose="02020603050405020304" pitchFamily="18" charset="0"/>
              <a:buNone/>
            </a:pPr>
            <a:r>
              <a:rPr lang="pt-BR" altLang="pt-BR" sz="2400" dirty="0">
                <a:solidFill>
                  <a:schemeClr val="tx1"/>
                </a:solidFill>
              </a:rPr>
              <a:t>§ 2º A sanção prevista no inciso I do </a:t>
            </a:r>
            <a:r>
              <a:rPr lang="pt-BR" altLang="pt-BR" sz="2400" b="1" dirty="0">
                <a:solidFill>
                  <a:schemeClr val="tx1"/>
                </a:solidFill>
              </a:rPr>
              <a:t>caput</a:t>
            </a:r>
            <a:r>
              <a:rPr lang="pt-BR" altLang="pt-BR" sz="2400" dirty="0">
                <a:solidFill>
                  <a:schemeClr val="tx1"/>
                </a:solidFill>
              </a:rPr>
              <a:t> deste artigo será aplicada </a:t>
            </a:r>
            <a:r>
              <a:rPr lang="pt-BR" altLang="pt-BR" sz="2400" u="sng" dirty="0">
                <a:solidFill>
                  <a:srgbClr val="C00000"/>
                </a:solidFill>
              </a:rPr>
              <a:t>exclusivamente</a:t>
            </a:r>
            <a:r>
              <a:rPr lang="pt-BR" altLang="pt-BR" sz="2400" dirty="0">
                <a:solidFill>
                  <a:srgbClr val="C00000"/>
                </a:solidFill>
              </a:rPr>
              <a:t> pela infração administrativa prevista no inciso I do caput do Art. 155 desta Lei </a:t>
            </a:r>
            <a:r>
              <a:rPr lang="pt-BR" altLang="pt-BR" sz="2000" dirty="0">
                <a:solidFill>
                  <a:srgbClr val="0000FF"/>
                </a:solidFill>
              </a:rPr>
              <a:t>(</a:t>
            </a:r>
            <a:r>
              <a:rPr lang="pt-BR" sz="2000" i="0" kern="1200" dirty="0">
                <a:solidFill>
                  <a:srgbClr val="0000FF"/>
                </a:solidFill>
                <a:latin typeface="Arial" pitchFamily="34" charset="0"/>
                <a:ea typeface="+mn-ea"/>
                <a:cs typeface="Arial" pitchFamily="34" charset="0"/>
              </a:rPr>
              <a:t>dar causa à inexecução parcial do contrato)</a:t>
            </a:r>
            <a:r>
              <a:rPr lang="pt-BR" altLang="pt-BR" sz="2400" dirty="0">
                <a:solidFill>
                  <a:schemeClr val="tx1"/>
                </a:solidFill>
              </a:rPr>
              <a:t>, quando não se justificar a imposição de penalidade mais grave.</a:t>
            </a:r>
            <a:endParaRPr lang="pt-BR" altLang="pt-BR" sz="2400" dirty="0">
              <a:solidFill>
                <a:schemeClr val="tx1"/>
              </a:solidFill>
              <a:cs typeface="Arial" panose="020B0604020202020204" pitchFamily="34" charset="0"/>
            </a:endParaRPr>
          </a:p>
        </p:txBody>
      </p:sp>
    </p:spTree>
    <p:extLst>
      <p:ext uri="{BB962C8B-B14F-4D97-AF65-F5344CB8AC3E}">
        <p14:creationId xmlns="" xmlns:p14="http://schemas.microsoft.com/office/powerpoint/2010/main" val="42831294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xmlns="" id="{86E8FE30-5F45-4D6E-9FF4-57F048E67A76}"/>
              </a:ext>
            </a:extLst>
          </p:cNvPr>
          <p:cNvSpPr>
            <a:spLocks noChangeArrowheads="1"/>
          </p:cNvSpPr>
          <p:nvPr/>
        </p:nvSpPr>
        <p:spPr bwMode="auto">
          <a:xfrm>
            <a:off x="1055440" y="142875"/>
            <a:ext cx="10153127"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dirty="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dirty="0">
                <a:solidFill>
                  <a:srgbClr val="FFFF00"/>
                </a:solidFill>
                <a:latin typeface="Arial Black" panose="020B0A04020102020204" pitchFamily="34" charset="0"/>
              </a:rPr>
              <a:t>na Lei nº 14.133/2021 </a:t>
            </a:r>
          </a:p>
        </p:txBody>
      </p:sp>
      <p:sp>
        <p:nvSpPr>
          <p:cNvPr id="6147" name="Text Box 5">
            <a:extLst>
              <a:ext uri="{FF2B5EF4-FFF2-40B4-BE49-F238E27FC236}">
                <a16:creationId xmlns:a16="http://schemas.microsoft.com/office/drawing/2014/main" xmlns="" id="{25E9EBA2-3251-4AE6-85A6-05FD9FC24387}"/>
              </a:ext>
            </a:extLst>
          </p:cNvPr>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pt-BR" altLang="pt-BR"/>
          </a:p>
        </p:txBody>
      </p:sp>
      <p:pic>
        <p:nvPicPr>
          <p:cNvPr id="6150" name="Picture 11">
            <a:extLst>
              <a:ext uri="{FF2B5EF4-FFF2-40B4-BE49-F238E27FC236}">
                <a16:creationId xmlns:a16="http://schemas.microsoft.com/office/drawing/2014/main" xmlns="" id="{424E5157-5B10-4FE8-8016-CACC5F8191F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1344" y="142852"/>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7" name="Picture 2"/>
          <p:cNvPicPr>
            <a:picLocks noChangeAspect="1" noChangeArrowheads="1"/>
          </p:cNvPicPr>
          <p:nvPr/>
        </p:nvPicPr>
        <p:blipFill>
          <a:blip r:embed="rId4" cstate="print"/>
          <a:srcRect/>
          <a:stretch>
            <a:fillRect/>
          </a:stretch>
        </p:blipFill>
        <p:spPr bwMode="auto">
          <a:xfrm>
            <a:off x="11278042" y="135572"/>
            <a:ext cx="722614" cy="1000132"/>
          </a:xfrm>
          <a:prstGeom prst="rect">
            <a:avLst/>
          </a:prstGeom>
          <a:noFill/>
          <a:ln w="9525">
            <a:noFill/>
            <a:miter lim="800000"/>
            <a:headEnd/>
            <a:tailEnd/>
          </a:ln>
          <a:effectLst/>
        </p:spPr>
      </p:pic>
      <p:sp>
        <p:nvSpPr>
          <p:cNvPr id="9" name="Text Box 6">
            <a:extLst>
              <a:ext uri="{FF2B5EF4-FFF2-40B4-BE49-F238E27FC236}">
                <a16:creationId xmlns:a16="http://schemas.microsoft.com/office/drawing/2014/main" xmlns="" id="{F33DEECA-404F-4030-8F75-0AB10C105861}"/>
              </a:ext>
            </a:extLst>
          </p:cNvPr>
          <p:cNvSpPr txBox="1">
            <a:spLocks noChangeArrowheads="1"/>
          </p:cNvSpPr>
          <p:nvPr/>
        </p:nvSpPr>
        <p:spPr bwMode="auto">
          <a:xfrm>
            <a:off x="1055440" y="1412776"/>
            <a:ext cx="10153127" cy="4290535"/>
          </a:xfrm>
          <a:prstGeom prst="rect">
            <a:avLst/>
          </a:prstGeom>
          <a:noFill/>
          <a:ln w="9525">
            <a:noFill/>
            <a:miter lim="800000"/>
            <a:headEnd/>
            <a:tailEnd/>
          </a:ln>
        </p:spPr>
        <p:txBody>
          <a:bodyPr wrap="square" lIns="90000" tIns="46800" rIns="90000" bIns="46800">
            <a:spAutoFit/>
          </a:bodyPr>
          <a:lstStyle/>
          <a:p>
            <a:pPr algn="just">
              <a:spcBef>
                <a:spcPts val="8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altLang="pt-BR" sz="2400" b="1" dirty="0">
                <a:solidFill>
                  <a:srgbClr val="0000CC"/>
                </a:solidFill>
                <a:cs typeface="Arial" pitchFamily="34" charset="0"/>
              </a:rPr>
              <a:t>Lei nº 14.133/2021:</a:t>
            </a:r>
          </a:p>
          <a:p>
            <a:pPr algn="just">
              <a:spcBef>
                <a:spcPts val="8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t-BR" altLang="pt-BR" sz="500" b="1" dirty="0">
              <a:solidFill>
                <a:srgbClr val="0000CC"/>
              </a:solidFill>
              <a:cs typeface="Arial" pitchFamily="34" charset="0"/>
            </a:endParaRPr>
          </a:p>
          <a:p>
            <a:pPr algn="just">
              <a:spcBef>
                <a:spcPts val="8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altLang="pt-BR" sz="2400" b="1" dirty="0">
                <a:solidFill>
                  <a:schemeClr val="tx1"/>
                </a:solidFill>
                <a:cs typeface="Arial" pitchFamily="34" charset="0"/>
              </a:rPr>
              <a:t>Advertência:</a:t>
            </a:r>
            <a:r>
              <a:rPr lang="pt-BR" altLang="pt-BR" sz="2400" dirty="0">
                <a:solidFill>
                  <a:schemeClr val="tx1"/>
                </a:solidFill>
                <a:cs typeface="Arial" pitchFamily="34" charset="0"/>
              </a:rPr>
              <a:t> adequada apenas para </a:t>
            </a:r>
            <a:r>
              <a:rPr lang="pt-BR" altLang="pt-BR" sz="2400" b="1" dirty="0">
                <a:solidFill>
                  <a:srgbClr val="C00000"/>
                </a:solidFill>
                <a:cs typeface="Arial" pitchFamily="34" charset="0"/>
              </a:rPr>
              <a:t>inexecução parcial do contrato (Art. 155, I)</a:t>
            </a:r>
            <a:r>
              <a:rPr lang="pt-BR" altLang="pt-BR" sz="2400" dirty="0">
                <a:solidFill>
                  <a:schemeClr val="tx1"/>
                </a:solidFill>
                <a:cs typeface="Arial" pitchFamily="34" charset="0"/>
              </a:rPr>
              <a:t>, </a:t>
            </a:r>
            <a:r>
              <a:rPr lang="pt-BR" altLang="pt-BR" sz="2400" u="sng" dirty="0">
                <a:solidFill>
                  <a:schemeClr val="tx1"/>
                </a:solidFill>
                <a:cs typeface="Arial" pitchFamily="34" charset="0"/>
              </a:rPr>
              <a:t>quando não se justifica </a:t>
            </a:r>
            <a:r>
              <a:rPr lang="pt-BR" altLang="pt-BR" sz="2400" dirty="0">
                <a:solidFill>
                  <a:schemeClr val="tx1"/>
                </a:solidFill>
                <a:cs typeface="Arial" pitchFamily="34" charset="0"/>
              </a:rPr>
              <a:t>a imposição de penalidade considerada mais grave.</a:t>
            </a:r>
          </a:p>
          <a:p>
            <a:pPr algn="just">
              <a:spcBef>
                <a:spcPts val="8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t-BR" altLang="pt-BR" sz="500" dirty="0">
              <a:solidFill>
                <a:schemeClr val="tx1"/>
              </a:solidFill>
              <a:cs typeface="Arial" pitchFamily="34" charset="0"/>
            </a:endParaRPr>
          </a:p>
          <a:p>
            <a:pPr algn="just">
              <a:spcBef>
                <a:spcPts val="8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altLang="pt-BR" sz="2400" b="1" dirty="0">
                <a:solidFill>
                  <a:schemeClr val="tx1"/>
                </a:solidFill>
                <a:cs typeface="Arial" pitchFamily="34" charset="0"/>
              </a:rPr>
              <a:t>Funções:</a:t>
            </a:r>
          </a:p>
          <a:p>
            <a:pPr marL="342900" indent="-342900" algn="just">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altLang="pt-BR" sz="2400" dirty="0">
                <a:solidFill>
                  <a:schemeClr val="tx1"/>
                </a:solidFill>
                <a:cs typeface="Arial" pitchFamily="34" charset="0"/>
              </a:rPr>
              <a:t>Referência para novas </a:t>
            </a:r>
            <a:r>
              <a:rPr lang="pt-BR" altLang="pt-BR" sz="2400" u="sng" dirty="0">
                <a:solidFill>
                  <a:schemeClr val="tx1"/>
                </a:solidFill>
                <a:cs typeface="Arial" pitchFamily="34" charset="0"/>
              </a:rPr>
              <a:t>prorrogações contratuais</a:t>
            </a:r>
            <a:r>
              <a:rPr lang="pt-BR" altLang="pt-BR" sz="2400" dirty="0">
                <a:solidFill>
                  <a:schemeClr val="tx1"/>
                </a:solidFill>
                <a:cs typeface="Arial" pitchFamily="34" charset="0"/>
              </a:rPr>
              <a:t>. Caráter educativo; </a:t>
            </a:r>
          </a:p>
          <a:p>
            <a:pPr marL="342900" indent="-342900" algn="just">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altLang="pt-BR" sz="2400" dirty="0">
                <a:solidFill>
                  <a:schemeClr val="tx1"/>
                </a:solidFill>
                <a:cs typeface="Arial" pitchFamily="34" charset="0"/>
              </a:rPr>
              <a:t>Cabível somente ao final de um procedimento administrativo destinado a promover </a:t>
            </a:r>
            <a:r>
              <a:rPr lang="pt-BR" altLang="pt-BR" sz="2400" u="sng" dirty="0">
                <a:solidFill>
                  <a:schemeClr val="tx1"/>
                </a:solidFill>
                <a:cs typeface="Arial" pitchFamily="34" charset="0"/>
              </a:rPr>
              <a:t>contraditório e ampla defesa</a:t>
            </a:r>
            <a:r>
              <a:rPr lang="pt-BR" altLang="pt-BR" sz="2400" dirty="0">
                <a:solidFill>
                  <a:schemeClr val="tx1"/>
                </a:solidFill>
                <a:cs typeface="Arial" pitchFamily="34" charset="0"/>
              </a:rPr>
              <a:t>; e</a:t>
            </a:r>
          </a:p>
          <a:p>
            <a:pPr marL="342900" indent="-342900" algn="just">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BR" altLang="pt-BR" sz="2400" dirty="0">
                <a:solidFill>
                  <a:schemeClr val="tx1"/>
                </a:solidFill>
                <a:cs typeface="Arial" pitchFamily="34" charset="0"/>
              </a:rPr>
              <a:t>Elemento a ser considerado na </a:t>
            </a:r>
            <a:r>
              <a:rPr lang="pt-BR" altLang="pt-BR" sz="2400" u="sng" dirty="0">
                <a:solidFill>
                  <a:schemeClr val="tx1"/>
                </a:solidFill>
                <a:cs typeface="Arial" pitchFamily="34" charset="0"/>
              </a:rPr>
              <a:t>avaliação do Art. 88, §3º</a:t>
            </a:r>
            <a:r>
              <a:rPr lang="pt-BR" altLang="pt-BR" sz="2400" dirty="0">
                <a:solidFill>
                  <a:schemeClr val="tx1"/>
                </a:solidFill>
                <a:cs typeface="Arial" pitchFamily="34" charset="0"/>
              </a:rPr>
              <a:t>.</a:t>
            </a:r>
          </a:p>
        </p:txBody>
      </p:sp>
    </p:spTree>
    <p:extLst>
      <p:ext uri="{BB962C8B-B14F-4D97-AF65-F5344CB8AC3E}">
        <p14:creationId xmlns="" xmlns:p14="http://schemas.microsoft.com/office/powerpoint/2010/main" val="7950926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xmlns="" id="{FCE4F91A-132C-4C4D-9471-161BCF223DE0}"/>
              </a:ext>
            </a:extLst>
          </p:cNvPr>
          <p:cNvSpPr>
            <a:spLocks noChangeArrowheads="1"/>
          </p:cNvSpPr>
          <p:nvPr/>
        </p:nvSpPr>
        <p:spPr bwMode="auto">
          <a:xfrm>
            <a:off x="2524125" y="142875"/>
            <a:ext cx="7086600"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a:solidFill>
                  <a:srgbClr val="FFFF00"/>
                </a:solidFill>
                <a:latin typeface="Arial Black" panose="020B0A04020102020204" pitchFamily="34" charset="0"/>
              </a:rPr>
              <a:t>na Lei nº 14.133/2021 </a:t>
            </a:r>
          </a:p>
        </p:txBody>
      </p:sp>
      <p:sp>
        <p:nvSpPr>
          <p:cNvPr id="34819" name="Text Box 5">
            <a:extLst>
              <a:ext uri="{FF2B5EF4-FFF2-40B4-BE49-F238E27FC236}">
                <a16:creationId xmlns:a16="http://schemas.microsoft.com/office/drawing/2014/main" xmlns="" id="{C9E74A4E-E919-4A4A-AE57-86DFBBE35EAD}"/>
              </a:ext>
            </a:extLst>
          </p:cNvPr>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pt-BR" altLang="pt-BR"/>
          </a:p>
        </p:txBody>
      </p:sp>
      <p:sp>
        <p:nvSpPr>
          <p:cNvPr id="34820" name="Text Box 6">
            <a:extLst>
              <a:ext uri="{FF2B5EF4-FFF2-40B4-BE49-F238E27FC236}">
                <a16:creationId xmlns:a16="http://schemas.microsoft.com/office/drawing/2014/main" xmlns="" id="{C5ABD153-91C9-41E5-BF06-B7684E188705}"/>
              </a:ext>
            </a:extLst>
          </p:cNvPr>
          <p:cNvSpPr txBox="1">
            <a:spLocks noChangeArrowheads="1"/>
          </p:cNvSpPr>
          <p:nvPr/>
        </p:nvSpPr>
        <p:spPr bwMode="auto">
          <a:xfrm>
            <a:off x="2595563" y="2132856"/>
            <a:ext cx="7000875" cy="2242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just">
              <a:lnSpc>
                <a:spcPct val="150000"/>
              </a:lnSpc>
              <a:spcBef>
                <a:spcPts val="1200"/>
              </a:spcBef>
            </a:pPr>
            <a:r>
              <a:rPr lang="pt-BR" altLang="pt-BR" sz="2400" dirty="0">
                <a:solidFill>
                  <a:schemeClr val="tx1"/>
                </a:solidFill>
              </a:rPr>
              <a:t>A nova lei resolveu a questão dos efeitos territoriais das sanções de </a:t>
            </a:r>
            <a:r>
              <a:rPr lang="pt-BR" sz="2400" dirty="0">
                <a:solidFill>
                  <a:srgbClr val="0000FF"/>
                </a:solidFill>
              </a:rPr>
              <a:t>suspensão temporária </a:t>
            </a:r>
            <a:r>
              <a:rPr lang="pt-BR" sz="2400" dirty="0">
                <a:solidFill>
                  <a:srgbClr val="000000"/>
                </a:solidFill>
              </a:rPr>
              <a:t>de participação em licitação e </a:t>
            </a:r>
            <a:r>
              <a:rPr lang="pt-BR" sz="2400" dirty="0">
                <a:solidFill>
                  <a:srgbClr val="0000FF"/>
                </a:solidFill>
              </a:rPr>
              <a:t>impedimento de contratar</a:t>
            </a:r>
            <a:r>
              <a:rPr lang="pt-BR" sz="2400" dirty="0">
                <a:solidFill>
                  <a:srgbClr val="000000"/>
                </a:solidFill>
              </a:rPr>
              <a:t> com a Administração</a:t>
            </a:r>
            <a:r>
              <a:rPr lang="pt-BR" altLang="pt-BR" sz="2400" dirty="0">
                <a:solidFill>
                  <a:schemeClr val="tx1"/>
                </a:solidFill>
              </a:rPr>
              <a:t>.</a:t>
            </a:r>
            <a:endParaRPr lang="pt-BR" altLang="pt-BR" sz="2400" dirty="0">
              <a:solidFill>
                <a:schemeClr val="tx1"/>
              </a:solidFill>
              <a:cs typeface="Arial" panose="020B0604020202020204" pitchFamily="34" charset="0"/>
            </a:endParaRPr>
          </a:p>
        </p:txBody>
      </p:sp>
      <p:pic>
        <p:nvPicPr>
          <p:cNvPr id="34822" name="Picture 11">
            <a:extLst>
              <a:ext uri="{FF2B5EF4-FFF2-40B4-BE49-F238E27FC236}">
                <a16:creationId xmlns:a16="http://schemas.microsoft.com/office/drawing/2014/main" xmlns="" id="{F11F2435-995A-4A26-9EEF-DC2ED8F5A1E6}"/>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63700" y="131764"/>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7" name="Picture 2"/>
          <p:cNvPicPr>
            <a:picLocks noChangeAspect="1" noChangeArrowheads="1"/>
          </p:cNvPicPr>
          <p:nvPr/>
        </p:nvPicPr>
        <p:blipFill>
          <a:blip r:embed="rId4" cstate="print"/>
          <a:srcRect/>
          <a:stretch>
            <a:fillRect/>
          </a:stretch>
        </p:blipFill>
        <p:spPr bwMode="auto">
          <a:xfrm>
            <a:off x="9667900" y="142852"/>
            <a:ext cx="722614" cy="1000132"/>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xmlns="" id="{350213D7-9FF8-4F8A-AFF5-22BBBAFFEF77}"/>
              </a:ext>
            </a:extLst>
          </p:cNvPr>
          <p:cNvSpPr>
            <a:spLocks noChangeArrowheads="1"/>
          </p:cNvSpPr>
          <p:nvPr/>
        </p:nvSpPr>
        <p:spPr bwMode="auto">
          <a:xfrm>
            <a:off x="2524125" y="142875"/>
            <a:ext cx="7086600"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a:solidFill>
                  <a:srgbClr val="FFFF00"/>
                </a:solidFill>
                <a:latin typeface="Arial Black" panose="020B0A04020102020204" pitchFamily="34" charset="0"/>
              </a:rPr>
              <a:t>na Lei nº 14.133/2021 </a:t>
            </a:r>
          </a:p>
        </p:txBody>
      </p:sp>
      <p:sp>
        <p:nvSpPr>
          <p:cNvPr id="26627" name="Text Box 5">
            <a:extLst>
              <a:ext uri="{FF2B5EF4-FFF2-40B4-BE49-F238E27FC236}">
                <a16:creationId xmlns:a16="http://schemas.microsoft.com/office/drawing/2014/main" xmlns="" id="{60284BD8-2098-4827-B890-66518C4FECBA}"/>
              </a:ext>
            </a:extLst>
          </p:cNvPr>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pt-BR" altLang="pt-BR"/>
          </a:p>
        </p:txBody>
      </p:sp>
      <p:pic>
        <p:nvPicPr>
          <p:cNvPr id="26629" name="Picture 11">
            <a:extLst>
              <a:ext uri="{FF2B5EF4-FFF2-40B4-BE49-F238E27FC236}">
                <a16:creationId xmlns:a16="http://schemas.microsoft.com/office/drawing/2014/main" xmlns="" id="{014B9D40-B1A5-4CEA-998C-E341006FD765}"/>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63700" y="131764"/>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26630" name="Picture 3">
            <a:extLst>
              <a:ext uri="{FF2B5EF4-FFF2-40B4-BE49-F238E27FC236}">
                <a16:creationId xmlns:a16="http://schemas.microsoft.com/office/drawing/2014/main" xmlns="" id="{A93BDB2E-C994-42D8-B89A-AC22C9BC3EDA}"/>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459163" y="1041401"/>
            <a:ext cx="5643562" cy="5707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5" cstate="print"/>
          <a:srcRect/>
          <a:stretch>
            <a:fillRect/>
          </a:stretch>
        </p:blipFill>
        <p:spPr bwMode="auto">
          <a:xfrm>
            <a:off x="9667900" y="142852"/>
            <a:ext cx="722614" cy="1000132"/>
          </a:xfrm>
          <a:prstGeom prst="rect">
            <a:avLst/>
          </a:prstGeom>
          <a:noFill/>
          <a:ln w="9525">
            <a:noFill/>
            <a:miter lim="800000"/>
            <a:headEnd/>
            <a:tailEnd/>
          </a:ln>
          <a:effectLst/>
        </p:spPr>
      </p:pic>
    </p:spTree>
    <p:extLst>
      <p:ext uri="{BB962C8B-B14F-4D97-AF65-F5344CB8AC3E}">
        <p14:creationId xmlns="" xmlns:p14="http://schemas.microsoft.com/office/powerpoint/2010/main" val="34919593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xmlns="" id="{CDD21F7B-5D6E-454A-8337-15008437D8F0}"/>
              </a:ext>
            </a:extLst>
          </p:cNvPr>
          <p:cNvSpPr>
            <a:spLocks noChangeArrowheads="1"/>
          </p:cNvSpPr>
          <p:nvPr/>
        </p:nvSpPr>
        <p:spPr bwMode="auto">
          <a:xfrm>
            <a:off x="2524125" y="142875"/>
            <a:ext cx="7086600"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a:solidFill>
                  <a:srgbClr val="FFFF00"/>
                </a:solidFill>
                <a:latin typeface="Arial Black" panose="020B0A04020102020204" pitchFamily="34" charset="0"/>
              </a:rPr>
              <a:t>na Lei nº 14.133/2021 </a:t>
            </a:r>
          </a:p>
        </p:txBody>
      </p:sp>
      <p:pic>
        <p:nvPicPr>
          <p:cNvPr id="27653" name="Picture 11">
            <a:extLst>
              <a:ext uri="{FF2B5EF4-FFF2-40B4-BE49-F238E27FC236}">
                <a16:creationId xmlns:a16="http://schemas.microsoft.com/office/drawing/2014/main" xmlns="" id="{125BC93F-2ED2-489F-8538-C09BECC442D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63700" y="131764"/>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27654" name="Picture 3">
            <a:extLst>
              <a:ext uri="{FF2B5EF4-FFF2-40B4-BE49-F238E27FC236}">
                <a16:creationId xmlns:a16="http://schemas.microsoft.com/office/drawing/2014/main" xmlns="" id="{09957629-522B-493F-A312-D5D623F6B879}"/>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23392" y="1556792"/>
            <a:ext cx="11361802" cy="45205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7655" name="Retângulo 6">
            <a:extLst>
              <a:ext uri="{FF2B5EF4-FFF2-40B4-BE49-F238E27FC236}">
                <a16:creationId xmlns:a16="http://schemas.microsoft.com/office/drawing/2014/main" xmlns="" id="{0A995CD8-2E5C-4B1B-A15A-0269F75C4D74}"/>
              </a:ext>
            </a:extLst>
          </p:cNvPr>
          <p:cNvSpPr>
            <a:spLocks noChangeArrowheads="1"/>
          </p:cNvSpPr>
          <p:nvPr/>
        </p:nvSpPr>
        <p:spPr bwMode="auto">
          <a:xfrm>
            <a:off x="3359696" y="4414355"/>
            <a:ext cx="8104956" cy="1802481"/>
          </a:xfrm>
          <a:prstGeom prst="rect">
            <a:avLst/>
          </a:prstGeom>
          <a:noFill/>
          <a:ln w="28575" algn="ctr">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pt-BR" altLang="pt-BR"/>
          </a:p>
        </p:txBody>
      </p:sp>
      <p:pic>
        <p:nvPicPr>
          <p:cNvPr id="8" name="Picture 2"/>
          <p:cNvPicPr>
            <a:picLocks noChangeAspect="1" noChangeArrowheads="1"/>
          </p:cNvPicPr>
          <p:nvPr/>
        </p:nvPicPr>
        <p:blipFill>
          <a:blip r:embed="rId5" cstate="print"/>
          <a:srcRect/>
          <a:stretch>
            <a:fillRect/>
          </a:stretch>
        </p:blipFill>
        <p:spPr bwMode="auto">
          <a:xfrm>
            <a:off x="9667900" y="142852"/>
            <a:ext cx="722614" cy="1000132"/>
          </a:xfrm>
          <a:prstGeom prst="rect">
            <a:avLst/>
          </a:prstGeom>
          <a:noFill/>
          <a:ln w="9525">
            <a:noFill/>
            <a:miter lim="800000"/>
            <a:headEnd/>
            <a:tailEnd/>
          </a:ln>
          <a:effectLst/>
        </p:spPr>
      </p:pic>
    </p:spTree>
    <p:extLst>
      <p:ext uri="{BB962C8B-B14F-4D97-AF65-F5344CB8AC3E}">
        <p14:creationId xmlns="" xmlns:p14="http://schemas.microsoft.com/office/powerpoint/2010/main" val="39843845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xmlns="" id="{C3A51209-8BD2-452A-A986-25843AC1186E}"/>
              </a:ext>
            </a:extLst>
          </p:cNvPr>
          <p:cNvSpPr>
            <a:spLocks noChangeArrowheads="1"/>
          </p:cNvSpPr>
          <p:nvPr/>
        </p:nvSpPr>
        <p:spPr bwMode="auto">
          <a:xfrm>
            <a:off x="2524125" y="142875"/>
            <a:ext cx="7086600"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a:solidFill>
                  <a:srgbClr val="FFFF00"/>
                </a:solidFill>
                <a:latin typeface="Arial Black" panose="020B0A04020102020204" pitchFamily="34" charset="0"/>
              </a:rPr>
              <a:t>na Lei nº 14.133/2021 </a:t>
            </a:r>
          </a:p>
        </p:txBody>
      </p:sp>
      <p:sp>
        <p:nvSpPr>
          <p:cNvPr id="28675" name="Text Box 5">
            <a:extLst>
              <a:ext uri="{FF2B5EF4-FFF2-40B4-BE49-F238E27FC236}">
                <a16:creationId xmlns:a16="http://schemas.microsoft.com/office/drawing/2014/main" xmlns="" id="{EDA6533D-E060-481A-911D-FC7C61BAAB5A}"/>
              </a:ext>
            </a:extLst>
          </p:cNvPr>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pt-BR" altLang="pt-BR"/>
          </a:p>
        </p:txBody>
      </p:sp>
      <p:pic>
        <p:nvPicPr>
          <p:cNvPr id="28677" name="Picture 11">
            <a:extLst>
              <a:ext uri="{FF2B5EF4-FFF2-40B4-BE49-F238E27FC236}">
                <a16:creationId xmlns:a16="http://schemas.microsoft.com/office/drawing/2014/main" xmlns="" id="{677B8A51-2AF0-4E7E-A82B-9C3CFC7955E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63700" y="131764"/>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28678" name="Picture 2">
            <a:extLst>
              <a:ext uri="{FF2B5EF4-FFF2-40B4-BE49-F238E27FC236}">
                <a16:creationId xmlns:a16="http://schemas.microsoft.com/office/drawing/2014/main" xmlns="" id="{316A6105-79AF-4275-A55D-2D88009B5CD3}"/>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51384" y="1187450"/>
            <a:ext cx="11305255"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679" name="Retângulo 6">
            <a:extLst>
              <a:ext uri="{FF2B5EF4-FFF2-40B4-BE49-F238E27FC236}">
                <a16:creationId xmlns:a16="http://schemas.microsoft.com/office/drawing/2014/main" xmlns="" id="{6FE51893-0225-4757-BDEB-D2FB91E2E962}"/>
              </a:ext>
            </a:extLst>
          </p:cNvPr>
          <p:cNvSpPr>
            <a:spLocks noChangeArrowheads="1"/>
          </p:cNvSpPr>
          <p:nvPr/>
        </p:nvSpPr>
        <p:spPr bwMode="auto">
          <a:xfrm>
            <a:off x="551384" y="1201754"/>
            <a:ext cx="11305254" cy="2011221"/>
          </a:xfrm>
          <a:prstGeom prst="rect">
            <a:avLst/>
          </a:prstGeom>
          <a:noFill/>
          <a:ln w="19050" algn="ctr">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pt-BR" altLang="pt-BR"/>
          </a:p>
        </p:txBody>
      </p:sp>
      <p:pic>
        <p:nvPicPr>
          <p:cNvPr id="8" name="Picture 2"/>
          <p:cNvPicPr>
            <a:picLocks noChangeAspect="1" noChangeArrowheads="1"/>
          </p:cNvPicPr>
          <p:nvPr/>
        </p:nvPicPr>
        <p:blipFill>
          <a:blip r:embed="rId5" cstate="print"/>
          <a:srcRect/>
          <a:stretch>
            <a:fillRect/>
          </a:stretch>
        </p:blipFill>
        <p:spPr bwMode="auto">
          <a:xfrm>
            <a:off x="9667900" y="142852"/>
            <a:ext cx="722614" cy="1000132"/>
          </a:xfrm>
          <a:prstGeom prst="rect">
            <a:avLst/>
          </a:prstGeom>
          <a:noFill/>
          <a:ln w="9525">
            <a:noFill/>
            <a:miter lim="800000"/>
            <a:headEnd/>
            <a:tailEnd/>
          </a:ln>
          <a:effectLst/>
        </p:spPr>
      </p:pic>
    </p:spTree>
    <p:extLst>
      <p:ext uri="{BB962C8B-B14F-4D97-AF65-F5344CB8AC3E}">
        <p14:creationId xmlns="" xmlns:p14="http://schemas.microsoft.com/office/powerpoint/2010/main" val="1784606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xmlns="" id="{FCE4F91A-132C-4C4D-9471-161BCF223DE0}"/>
              </a:ext>
            </a:extLst>
          </p:cNvPr>
          <p:cNvSpPr>
            <a:spLocks noChangeArrowheads="1"/>
          </p:cNvSpPr>
          <p:nvPr/>
        </p:nvSpPr>
        <p:spPr bwMode="auto">
          <a:xfrm>
            <a:off x="958427" y="145254"/>
            <a:ext cx="10320882" cy="857250"/>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200" dirty="0">
                <a:solidFill>
                  <a:srgbClr val="FFFF00"/>
                </a:solidFill>
                <a:latin typeface="Arial Black" panose="020B0A04020102020204" pitchFamily="34" charset="0"/>
              </a:rPr>
              <a:t>Infrações Administrativas </a:t>
            </a:r>
          </a:p>
          <a:p>
            <a:pPr algn="ctr" eaLnBrk="1" hangingPunct="1">
              <a:lnSpc>
                <a:spcPct val="95000"/>
              </a:lnSpc>
              <a:buSzPct val="100000"/>
            </a:pPr>
            <a:r>
              <a:rPr lang="pt-BR" altLang="pt-BR" sz="2200" dirty="0">
                <a:solidFill>
                  <a:srgbClr val="FFFF00"/>
                </a:solidFill>
                <a:latin typeface="Arial Black" panose="020B0A04020102020204" pitchFamily="34" charset="0"/>
              </a:rPr>
              <a:t>na Lei nº 14.133/2021 </a:t>
            </a:r>
          </a:p>
        </p:txBody>
      </p:sp>
      <p:sp>
        <p:nvSpPr>
          <p:cNvPr id="34819" name="Text Box 5">
            <a:extLst>
              <a:ext uri="{FF2B5EF4-FFF2-40B4-BE49-F238E27FC236}">
                <a16:creationId xmlns:a16="http://schemas.microsoft.com/office/drawing/2014/main" xmlns="" id="{C9E74A4E-E919-4A4A-AE57-86DFBBE35EAD}"/>
              </a:ext>
            </a:extLst>
          </p:cNvPr>
          <p:cNvSpPr txBox="1">
            <a:spLocks noChangeArrowheads="1"/>
          </p:cNvSpPr>
          <p:nvPr/>
        </p:nvSpPr>
        <p:spPr bwMode="auto">
          <a:xfrm>
            <a:off x="4648200" y="6356351"/>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pt-BR" altLang="pt-BR"/>
          </a:p>
        </p:txBody>
      </p:sp>
      <p:sp>
        <p:nvSpPr>
          <p:cNvPr id="34820" name="Text Box 6">
            <a:extLst>
              <a:ext uri="{FF2B5EF4-FFF2-40B4-BE49-F238E27FC236}">
                <a16:creationId xmlns:a16="http://schemas.microsoft.com/office/drawing/2014/main" xmlns="" id="{C5ABD153-91C9-41E5-BF06-B7684E188705}"/>
              </a:ext>
            </a:extLst>
          </p:cNvPr>
          <p:cNvSpPr txBox="1">
            <a:spLocks noChangeArrowheads="1"/>
          </p:cNvSpPr>
          <p:nvPr/>
        </p:nvSpPr>
        <p:spPr bwMode="auto">
          <a:xfrm>
            <a:off x="958427" y="1428494"/>
            <a:ext cx="10320882" cy="4638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just">
              <a:spcBef>
                <a:spcPts val="800"/>
              </a:spcBef>
              <a:buClr>
                <a:srgbClr val="000000"/>
              </a:buClr>
              <a:buSzPct val="100000"/>
              <a:buFont typeface="Times New Roman" panose="02020603050405020304" pitchFamily="18" charset="0"/>
              <a:buNone/>
            </a:pPr>
            <a:r>
              <a:rPr lang="pt-BR" altLang="pt-BR" sz="2400" dirty="0">
                <a:solidFill>
                  <a:schemeClr val="tx1"/>
                </a:solidFill>
                <a:cs typeface="Arial" panose="020B0604020202020204" pitchFamily="34" charset="0"/>
              </a:rPr>
              <a:t>Fixação de parâmetros a serem considerados na aplicação de penalidade. </a:t>
            </a:r>
          </a:p>
        </p:txBody>
      </p:sp>
      <p:pic>
        <p:nvPicPr>
          <p:cNvPr id="34822" name="Picture 11">
            <a:extLst>
              <a:ext uri="{FF2B5EF4-FFF2-40B4-BE49-F238E27FC236}">
                <a16:creationId xmlns:a16="http://schemas.microsoft.com/office/drawing/2014/main" xmlns="" id="{F11F2435-995A-4A26-9EEF-DC2ED8F5A1E6}"/>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6802" y="145254"/>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7" name="Picture 2"/>
          <p:cNvPicPr>
            <a:picLocks noChangeAspect="1" noChangeArrowheads="1"/>
          </p:cNvPicPr>
          <p:nvPr/>
        </p:nvPicPr>
        <p:blipFill>
          <a:blip r:embed="rId4" cstate="print"/>
          <a:srcRect/>
          <a:stretch>
            <a:fillRect/>
          </a:stretch>
        </p:blipFill>
        <p:spPr bwMode="auto">
          <a:xfrm>
            <a:off x="11352584" y="131764"/>
            <a:ext cx="722614" cy="1000132"/>
          </a:xfrm>
          <a:prstGeom prst="rect">
            <a:avLst/>
          </a:prstGeom>
          <a:noFill/>
          <a:ln w="9525">
            <a:noFill/>
            <a:miter lim="800000"/>
            <a:headEnd/>
            <a:tailEnd/>
          </a:ln>
          <a:effectLst/>
        </p:spPr>
      </p:pic>
      <p:sp>
        <p:nvSpPr>
          <p:cNvPr id="8" name="CaixaDeTexto 7">
            <a:extLst>
              <a:ext uri="{FF2B5EF4-FFF2-40B4-BE49-F238E27FC236}">
                <a16:creationId xmlns:a16="http://schemas.microsoft.com/office/drawing/2014/main" xmlns="" id="{AA39B99B-5AFA-4E04-A416-5A091688F4D6}"/>
              </a:ext>
            </a:extLst>
          </p:cNvPr>
          <p:cNvSpPr txBox="1"/>
          <p:nvPr/>
        </p:nvSpPr>
        <p:spPr>
          <a:xfrm>
            <a:off x="958427" y="2204864"/>
            <a:ext cx="10320882" cy="3339376"/>
          </a:xfrm>
          <a:prstGeom prst="rect">
            <a:avLst/>
          </a:prstGeom>
          <a:noFill/>
        </p:spPr>
        <p:txBody>
          <a:bodyPr wrap="square">
            <a:spAutoFit/>
          </a:bodyPr>
          <a:lstStyle/>
          <a:p>
            <a:pPr algn="just">
              <a:spcBef>
                <a:spcPts val="600"/>
              </a:spcBef>
            </a:pPr>
            <a:r>
              <a:rPr lang="pt-BR" altLang="pt-BR" sz="2200" b="1" dirty="0">
                <a:solidFill>
                  <a:schemeClr val="tx1"/>
                </a:solidFill>
                <a:cs typeface="Arial" panose="020B0604020202020204" pitchFamily="34" charset="0"/>
              </a:rPr>
              <a:t>Art. 156. </a:t>
            </a:r>
            <a:endParaRPr lang="pt-BR" altLang="pt-BR" sz="2200" dirty="0">
              <a:solidFill>
                <a:schemeClr val="tx1"/>
              </a:solidFill>
              <a:cs typeface="Arial" panose="020B0604020202020204" pitchFamily="34" charset="0"/>
            </a:endParaRPr>
          </a:p>
          <a:p>
            <a:pPr algn="just">
              <a:spcBef>
                <a:spcPts val="600"/>
              </a:spcBef>
            </a:pPr>
            <a:r>
              <a:rPr lang="pt-BR" sz="2200" b="0" i="0" dirty="0">
                <a:solidFill>
                  <a:schemeClr val="tx1"/>
                </a:solidFill>
                <a:effectLst/>
                <a:cs typeface="Arial" panose="020B0604020202020204" pitchFamily="34" charset="0"/>
              </a:rPr>
              <a:t>(...)</a:t>
            </a:r>
          </a:p>
          <a:p>
            <a:pPr algn="just">
              <a:spcBef>
                <a:spcPts val="600"/>
              </a:spcBef>
            </a:pPr>
            <a:r>
              <a:rPr lang="pt-BR" sz="2200" b="1" i="0" dirty="0">
                <a:solidFill>
                  <a:srgbClr val="1308F8"/>
                </a:solidFill>
                <a:effectLst/>
                <a:cs typeface="Arial" panose="020B0604020202020204" pitchFamily="34" charset="0"/>
              </a:rPr>
              <a:t>§1º Na aplicação das sanções serão considerados:</a:t>
            </a:r>
          </a:p>
          <a:p>
            <a:pPr algn="just">
              <a:spcBef>
                <a:spcPts val="600"/>
              </a:spcBef>
            </a:pPr>
            <a:r>
              <a:rPr lang="pt-BR" sz="2200" b="0" i="0" dirty="0">
                <a:solidFill>
                  <a:srgbClr val="000000"/>
                </a:solidFill>
                <a:effectLst/>
                <a:cs typeface="Arial" panose="020B0604020202020204" pitchFamily="34" charset="0"/>
              </a:rPr>
              <a:t>I - a natureza e a gravidade da infração cometida;</a:t>
            </a:r>
          </a:p>
          <a:p>
            <a:pPr algn="just">
              <a:spcBef>
                <a:spcPts val="600"/>
              </a:spcBef>
            </a:pPr>
            <a:r>
              <a:rPr lang="pt-BR" sz="2200" b="0" i="0" dirty="0">
                <a:solidFill>
                  <a:srgbClr val="000000"/>
                </a:solidFill>
                <a:effectLst/>
                <a:cs typeface="Arial" panose="020B0604020202020204" pitchFamily="34" charset="0"/>
              </a:rPr>
              <a:t>II - as peculiaridades do caso concreto;</a:t>
            </a:r>
          </a:p>
          <a:p>
            <a:pPr algn="just">
              <a:spcBef>
                <a:spcPts val="600"/>
              </a:spcBef>
            </a:pPr>
            <a:r>
              <a:rPr lang="pt-BR" sz="2200" b="0" i="0" dirty="0">
                <a:solidFill>
                  <a:srgbClr val="000000"/>
                </a:solidFill>
                <a:effectLst/>
                <a:cs typeface="Arial" panose="020B0604020202020204" pitchFamily="34" charset="0"/>
              </a:rPr>
              <a:t>III - as circunstâncias agravantes ou atenuantes;</a:t>
            </a:r>
          </a:p>
          <a:p>
            <a:pPr algn="just">
              <a:spcBef>
                <a:spcPts val="600"/>
              </a:spcBef>
            </a:pPr>
            <a:r>
              <a:rPr lang="pt-BR" sz="2200" b="0" i="0" dirty="0">
                <a:solidFill>
                  <a:srgbClr val="000000"/>
                </a:solidFill>
                <a:effectLst/>
                <a:cs typeface="Arial" panose="020B0604020202020204" pitchFamily="34" charset="0"/>
              </a:rPr>
              <a:t>IV - os danos que dela provierem para a Administração Pública;</a:t>
            </a:r>
          </a:p>
          <a:p>
            <a:pPr algn="just">
              <a:spcBef>
                <a:spcPts val="600"/>
              </a:spcBef>
            </a:pPr>
            <a:r>
              <a:rPr lang="pt-BR" sz="2200" b="0" i="0" dirty="0">
                <a:solidFill>
                  <a:srgbClr val="000000"/>
                </a:solidFill>
                <a:effectLst/>
                <a:cs typeface="Arial" panose="020B0604020202020204" pitchFamily="34" charset="0"/>
              </a:rPr>
              <a:t>(...)</a:t>
            </a:r>
            <a:endParaRPr lang="pt-BR" altLang="pt-BR" sz="2200" dirty="0">
              <a:solidFill>
                <a:schemeClr val="tx1"/>
              </a:solidFill>
              <a:cs typeface="Arial" panose="020B0604020202020204" pitchFamily="34" charset="0"/>
            </a:endParaRPr>
          </a:p>
        </p:txBody>
      </p:sp>
    </p:spTree>
    <p:extLst>
      <p:ext uri="{BB962C8B-B14F-4D97-AF65-F5344CB8AC3E}">
        <p14:creationId xmlns="" xmlns:p14="http://schemas.microsoft.com/office/powerpoint/2010/main" val="24055788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C50DD874-650C-4F28-A336-EAB098D3EA24}"/>
              </a:ext>
            </a:extLst>
          </p:cNvPr>
          <p:cNvSpPr>
            <a:spLocks noChangeArrowheads="1"/>
          </p:cNvSpPr>
          <p:nvPr/>
        </p:nvSpPr>
        <p:spPr bwMode="auto">
          <a:xfrm>
            <a:off x="1199456" y="142876"/>
            <a:ext cx="9721079" cy="676275"/>
          </a:xfrm>
          <a:prstGeom prst="rect">
            <a:avLst/>
          </a:prstGeom>
          <a:solidFill>
            <a:srgbClr val="000099"/>
          </a:solidFill>
          <a:ln w="9360" cap="sq">
            <a:solidFill>
              <a:srgbClr val="000000"/>
            </a:solidFill>
            <a:miter lim="800000"/>
            <a:headEnd/>
            <a:tailEnd/>
          </a:ln>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3200" dirty="0">
                <a:solidFill>
                  <a:srgbClr val="FFFF00"/>
                </a:solidFill>
                <a:latin typeface="Arial Black" panose="020B0A04020102020204" pitchFamily="34" charset="0"/>
              </a:rPr>
              <a:t>Noções Gerais da Lei nº 14.133/2021 </a:t>
            </a:r>
          </a:p>
        </p:txBody>
      </p:sp>
      <p:sp>
        <p:nvSpPr>
          <p:cNvPr id="3075" name="Text Box 4">
            <a:extLst>
              <a:ext uri="{FF2B5EF4-FFF2-40B4-BE49-F238E27FC236}">
                <a16:creationId xmlns:a16="http://schemas.microsoft.com/office/drawing/2014/main" xmlns="" id="{3DEA7F77-7C33-4FA6-A587-A86E69985CD3}"/>
              </a:ext>
            </a:extLst>
          </p:cNvPr>
          <p:cNvSpPr txBox="1">
            <a:spLocks noChangeArrowheads="1"/>
          </p:cNvSpPr>
          <p:nvPr/>
        </p:nvSpPr>
        <p:spPr bwMode="auto">
          <a:xfrm>
            <a:off x="8077200" y="6356351"/>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PGothic" panose="020B0600070205080204" pitchFamily="34" charset="-128"/>
              </a:defRPr>
            </a:lvl9pPr>
          </a:lstStyle>
          <a:p>
            <a:pPr algn="r" eaLnBrk="1" hangingPunct="1">
              <a:buSzPct val="100000"/>
            </a:pPr>
            <a:fld id="{BA3FB528-3FF2-44DF-A040-CC8716DFD01F}" type="slidenum">
              <a:rPr lang="pt-BR" altLang="pt-BR" sz="1200">
                <a:solidFill>
                  <a:srgbClr val="898989"/>
                </a:solidFill>
                <a:latin typeface="Calibri" panose="020F0502020204030204" pitchFamily="34" charset="0"/>
              </a:rPr>
              <a:pPr algn="r" eaLnBrk="1" hangingPunct="1">
                <a:buSzPct val="100000"/>
              </a:pPr>
              <a:t>48</a:t>
            </a:fld>
            <a:endParaRPr lang="pt-BR" altLang="pt-BR" sz="1200">
              <a:solidFill>
                <a:srgbClr val="898989"/>
              </a:solidFill>
              <a:latin typeface="Calibri" panose="020F0502020204030204" pitchFamily="34" charset="0"/>
            </a:endParaRPr>
          </a:p>
        </p:txBody>
      </p:sp>
      <p:pic>
        <p:nvPicPr>
          <p:cNvPr id="3079" name="Picture 11">
            <a:extLst>
              <a:ext uri="{FF2B5EF4-FFF2-40B4-BE49-F238E27FC236}">
                <a16:creationId xmlns:a16="http://schemas.microsoft.com/office/drawing/2014/main" xmlns="" id="{D6357020-5971-40EE-B039-48E6B1976C8E}"/>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360" y="147318"/>
            <a:ext cx="768350" cy="1025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0" name="Picture 2"/>
          <p:cNvPicPr>
            <a:picLocks noChangeAspect="1" noChangeArrowheads="1"/>
          </p:cNvPicPr>
          <p:nvPr/>
        </p:nvPicPr>
        <p:blipFill>
          <a:blip r:embed="rId4" cstate="print"/>
          <a:srcRect/>
          <a:stretch>
            <a:fillRect/>
          </a:stretch>
        </p:blipFill>
        <p:spPr bwMode="auto">
          <a:xfrm>
            <a:off x="11031140" y="142876"/>
            <a:ext cx="722614" cy="1000132"/>
          </a:xfrm>
          <a:prstGeom prst="rect">
            <a:avLst/>
          </a:prstGeom>
          <a:noFill/>
          <a:ln w="9525">
            <a:noFill/>
            <a:miter lim="800000"/>
            <a:headEnd/>
            <a:tailEnd/>
          </a:ln>
          <a:effectLst/>
        </p:spPr>
      </p:pic>
      <p:sp>
        <p:nvSpPr>
          <p:cNvPr id="7" name="Rectangle 1">
            <a:extLst>
              <a:ext uri="{FF2B5EF4-FFF2-40B4-BE49-F238E27FC236}">
                <a16:creationId xmlns:a16="http://schemas.microsoft.com/office/drawing/2014/main" xmlns="" id="{3C3009FB-2174-43C4-8AE5-4AB5059E617C}"/>
              </a:ext>
            </a:extLst>
          </p:cNvPr>
          <p:cNvSpPr>
            <a:spLocks noChangeArrowheads="1"/>
          </p:cNvSpPr>
          <p:nvPr/>
        </p:nvSpPr>
        <p:spPr bwMode="auto">
          <a:xfrm>
            <a:off x="2675445" y="2997200"/>
            <a:ext cx="6769100" cy="863600"/>
          </a:xfrm>
          <a:prstGeom prst="rect">
            <a:avLst/>
          </a:prstGeom>
          <a:solidFill>
            <a:srgbClr val="000099"/>
          </a:solidFill>
          <a:ln w="9360" cap="sq">
            <a:solidFill>
              <a:srgbClr val="000000"/>
            </a:solidFill>
            <a:miter lim="800000"/>
            <a:headEnd/>
            <a:tailEnd/>
          </a:ln>
        </p:spPr>
        <p:txBody>
          <a:bodyPr wrap="none" anchor="ctr"/>
          <a:lstStyle/>
          <a:p>
            <a:pPr algn="ctr">
              <a:buClr>
                <a:srgbClr val="000000"/>
              </a:buClr>
              <a:buSzPct val="100000"/>
              <a:buFont typeface="Times New Roman" panose="02020603050405020304" pitchFamily="18" charset="0"/>
              <a:buNone/>
            </a:pPr>
            <a:r>
              <a:rPr lang="pt-BR" altLang="pt-BR" sz="3200" b="1" dirty="0">
                <a:solidFill>
                  <a:srgbClr val="FFFF00"/>
                </a:solidFill>
                <a:latin typeface="Arial Black" panose="020B0A04020102020204" pitchFamily="34" charset="0"/>
              </a:rPr>
              <a:t>CONCLUSÃO</a:t>
            </a:r>
            <a:endParaRPr lang="pt-BR" altLang="pt-BR" sz="3200" dirty="0"/>
          </a:p>
        </p:txBody>
      </p:sp>
      <p:pic>
        <p:nvPicPr>
          <p:cNvPr id="8" name="Picture 2">
            <a:extLst>
              <a:ext uri="{FF2B5EF4-FFF2-40B4-BE49-F238E27FC236}">
                <a16:creationId xmlns:a16="http://schemas.microsoft.com/office/drawing/2014/main" xmlns="" id="{98FF9377-15A6-4FAC-88EC-3605198FD89C}"/>
              </a:ext>
            </a:extLst>
          </p:cNvPr>
          <p:cNvPicPr>
            <a:picLocks noChangeAspect="1" noChangeArrowheads="1"/>
          </p:cNvPicPr>
          <p:nvPr/>
        </p:nvPicPr>
        <p:blipFill>
          <a:blip r:embed="rId4" cstate="print"/>
          <a:srcRect/>
          <a:stretch>
            <a:fillRect/>
          </a:stretch>
        </p:blipFill>
        <p:spPr bwMode="auto">
          <a:xfrm>
            <a:off x="11031140" y="142875"/>
            <a:ext cx="825500" cy="1142531"/>
          </a:xfrm>
          <a:prstGeom prst="rect">
            <a:avLst/>
          </a:prstGeom>
          <a:noFill/>
          <a:ln w="9525">
            <a:noFill/>
            <a:miter lim="800000"/>
            <a:headEnd/>
            <a:tailEnd/>
          </a:ln>
          <a:effectLst/>
        </p:spPr>
      </p:pic>
      <p:pic>
        <p:nvPicPr>
          <p:cNvPr id="11" name="Picture 11">
            <a:extLst>
              <a:ext uri="{FF2B5EF4-FFF2-40B4-BE49-F238E27FC236}">
                <a16:creationId xmlns:a16="http://schemas.microsoft.com/office/drawing/2014/main" xmlns="" id="{8818AC20-11EC-40D7-B107-8C32F4DB5F9D}"/>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 xmlns:p14="http://schemas.microsoft.com/office/powerpoint/2010/main" val="28331556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ÂMBITO DE APLICAÇÃO</a:t>
            </a:r>
          </a:p>
        </p:txBody>
      </p:sp>
      <p:sp>
        <p:nvSpPr>
          <p:cNvPr id="12" name="CaixaDeTexto 10"/>
          <p:cNvSpPr txBox="1"/>
          <p:nvPr/>
        </p:nvSpPr>
        <p:spPr>
          <a:xfrm>
            <a:off x="1253222" y="2168315"/>
            <a:ext cx="9721079" cy="3598229"/>
          </a:xfrm>
          <a:prstGeom prst="rect">
            <a:avLst/>
          </a:prstGeom>
          <a:noFill/>
        </p:spPr>
        <p:txBody>
          <a:bodyPr wrap="square">
            <a:spAutoFit/>
          </a:bodyPr>
          <a:ls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a:lstStyle>
          <a:p>
            <a:pPr algn="just">
              <a:lnSpc>
                <a:spcPct val="107000"/>
              </a:lnSpc>
              <a:spcAft>
                <a:spcPts val="800"/>
              </a:spcAft>
            </a:pPr>
            <a:r>
              <a:rPr lang="pt-BR" sz="2600" b="1" dirty="0">
                <a:solidFill>
                  <a:schemeClr val="tx1"/>
                </a:solidFill>
                <a:effectLst/>
                <a:ea typeface="Calibri" panose="020F0502020204030204" pitchFamily="34" charset="0"/>
                <a:cs typeface="Arial" panose="020B0604020202020204" pitchFamily="34" charset="0"/>
              </a:rPr>
              <a:t>ÂMBITO DE APLICAÇÃO</a:t>
            </a:r>
          </a:p>
          <a:p>
            <a:pPr algn="just">
              <a:lnSpc>
                <a:spcPct val="150000"/>
              </a:lnSpc>
              <a:spcAft>
                <a:spcPts val="800"/>
              </a:spcAft>
            </a:pPr>
            <a:r>
              <a:rPr lang="pt-BR" sz="2400" b="0" i="0" dirty="0">
                <a:solidFill>
                  <a:schemeClr val="tx1"/>
                </a:solidFill>
                <a:effectLst/>
                <a:cs typeface="Arial" panose="020B0604020202020204" pitchFamily="34" charset="0"/>
              </a:rPr>
              <a:t>Art. 1º Esta Lei estabelece normas gerais de licitação e contratação para as Administrações Públicas diretas, autárquicas e fundacionais da União, dos Estados, do Distrito Federal e dos Municípios</a:t>
            </a:r>
            <a:r>
              <a:rPr lang="pt-BR" sz="2400" b="0" i="0" dirty="0" smtClean="0">
                <a:solidFill>
                  <a:schemeClr val="tx1"/>
                </a:solidFill>
                <a:effectLst/>
                <a:cs typeface="Arial" panose="020B0604020202020204" pitchFamily="34" charset="0"/>
              </a:rPr>
              <a:t>[…]</a:t>
            </a:r>
          </a:p>
          <a:p>
            <a:pPr algn="just">
              <a:lnSpc>
                <a:spcPct val="150000"/>
              </a:lnSpc>
              <a:spcAft>
                <a:spcPts val="800"/>
              </a:spcAft>
            </a:pPr>
            <a:endParaRPr lang="pt-BR" sz="2400" dirty="0" smtClean="0">
              <a:solidFill>
                <a:schemeClr val="tx1"/>
              </a:solidFill>
              <a:cs typeface="Arial" panose="020B0604020202020204" pitchFamily="34" charset="0"/>
            </a:endParaRPr>
          </a:p>
          <a:p>
            <a:pPr algn="just">
              <a:lnSpc>
                <a:spcPct val="150000"/>
              </a:lnSpc>
              <a:spcAft>
                <a:spcPts val="800"/>
              </a:spcAft>
            </a:pPr>
            <a:r>
              <a:rPr lang="pt-BR" sz="2400" b="1" dirty="0" smtClean="0">
                <a:solidFill>
                  <a:schemeClr val="tx1"/>
                </a:solidFill>
                <a:effectLst/>
                <a:cs typeface="Arial" panose="020B0604020202020204" pitchFamily="34" charset="0"/>
              </a:rPr>
              <a:t>Ou seja, é aplicável a todas as UG do Exército Brasileiro.</a:t>
            </a:r>
          </a:p>
        </p:txBody>
      </p:sp>
    </p:spTree>
    <p:extLst>
      <p:ext uri="{BB962C8B-B14F-4D97-AF65-F5344CB8AC3E}">
        <p14:creationId xmlns="" xmlns:p14="http://schemas.microsoft.com/office/powerpoint/2010/main" val="644356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VIGÊNCIA</a:t>
            </a:r>
          </a:p>
        </p:txBody>
      </p:sp>
      <p:sp>
        <p:nvSpPr>
          <p:cNvPr id="8" name="CaixaDeTexto 10"/>
          <p:cNvSpPr txBox="1"/>
          <p:nvPr/>
        </p:nvSpPr>
        <p:spPr>
          <a:xfrm>
            <a:off x="1309654" y="1214422"/>
            <a:ext cx="8398078" cy="1914948"/>
          </a:xfrm>
          <a:prstGeom prst="rect">
            <a:avLst/>
          </a:prstGeom>
          <a:noFill/>
        </p:spPr>
        <p:txBody>
          <a:bodyPr wrap="square">
            <a:spAutoFit/>
          </a:bodyPr>
          <a:ls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a:lstStyle>
          <a:p>
            <a:pPr algn="just">
              <a:lnSpc>
                <a:spcPct val="107000"/>
              </a:lnSpc>
              <a:spcAft>
                <a:spcPts val="800"/>
              </a:spcAft>
            </a:pPr>
            <a:r>
              <a:rPr lang="pt-BR" sz="2600" b="1" dirty="0">
                <a:solidFill>
                  <a:schemeClr val="tx1"/>
                </a:solidFill>
                <a:effectLst/>
                <a:ea typeface="Calibri" panose="020F0502020204030204" pitchFamily="34" charset="0"/>
                <a:cs typeface="Arial" panose="020B0604020202020204" pitchFamily="34" charset="0"/>
              </a:rPr>
              <a:t>VIGÊNCIA</a:t>
            </a:r>
          </a:p>
          <a:p>
            <a:pPr algn="just">
              <a:lnSpc>
                <a:spcPct val="107000"/>
              </a:lnSpc>
              <a:spcAft>
                <a:spcPts val="800"/>
              </a:spcAft>
            </a:pPr>
            <a:r>
              <a:rPr lang="pt-BR" sz="2400" b="0" i="0" dirty="0">
                <a:solidFill>
                  <a:schemeClr val="tx1"/>
                </a:solidFill>
                <a:effectLst/>
                <a:cs typeface="Arial" panose="020B0604020202020204" pitchFamily="34" charset="0"/>
              </a:rPr>
              <a:t>Imediata, a contar da data de sua publicação (Art. 194</a:t>
            </a:r>
            <a:r>
              <a:rPr lang="pt-BR" sz="2400" b="0" i="0" dirty="0" smtClean="0">
                <a:solidFill>
                  <a:schemeClr val="tx1"/>
                </a:solidFill>
                <a:effectLst/>
                <a:cs typeface="Arial" panose="020B0604020202020204" pitchFamily="34" charset="0"/>
              </a:rPr>
              <a:t>).</a:t>
            </a:r>
            <a:endParaRPr lang="pt-BR" sz="2400" b="0" i="0" dirty="0">
              <a:solidFill>
                <a:schemeClr val="tx1"/>
              </a:solidFill>
              <a:effectLst/>
              <a:cs typeface="Arial" panose="020B0604020202020204" pitchFamily="34" charset="0"/>
            </a:endParaRPr>
          </a:p>
          <a:p>
            <a:pPr algn="just">
              <a:lnSpc>
                <a:spcPct val="107000"/>
              </a:lnSpc>
              <a:spcAft>
                <a:spcPts val="800"/>
              </a:spcAft>
            </a:pPr>
            <a:endParaRPr lang="pt-BR" sz="2400" b="0" i="0" dirty="0">
              <a:solidFill>
                <a:schemeClr val="tx1"/>
              </a:solidFill>
              <a:effectLst/>
              <a:cs typeface="Arial" panose="020B0604020202020204" pitchFamily="34" charset="0"/>
            </a:endParaRPr>
          </a:p>
          <a:p>
            <a:pPr algn="just">
              <a:lnSpc>
                <a:spcPct val="107000"/>
              </a:lnSpc>
              <a:spcAft>
                <a:spcPts val="800"/>
              </a:spcAft>
            </a:pPr>
            <a:endParaRPr lang="pt-BR" sz="1800" dirty="0">
              <a:solidFill>
                <a:schemeClr val="tx1"/>
              </a:solidFill>
              <a:effectLst/>
              <a:ea typeface="Calibri" panose="020F0502020204030204" pitchFamily="34" charset="0"/>
              <a:cs typeface="Arial" panose="020B0604020202020204" pitchFamily="34" charset="0"/>
            </a:endParaRPr>
          </a:p>
        </p:txBody>
      </p:sp>
      <p:sp>
        <p:nvSpPr>
          <p:cNvPr id="13" name="CaixaDeTexto 8"/>
          <p:cNvSpPr txBox="1"/>
          <p:nvPr/>
        </p:nvSpPr>
        <p:spPr>
          <a:xfrm>
            <a:off x="1381092" y="2500306"/>
            <a:ext cx="8686110" cy="2906693"/>
          </a:xfrm>
          <a:prstGeom prst="rect">
            <a:avLst/>
          </a:prstGeom>
          <a:noFill/>
        </p:spPr>
        <p:txBody>
          <a:bodyPr wrap="square">
            <a:spAutoFit/>
          </a:bodyPr>
          <a:ls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a:lstStyle>
          <a:p>
            <a:pPr algn="just">
              <a:lnSpc>
                <a:spcPct val="107000"/>
              </a:lnSpc>
              <a:spcAft>
                <a:spcPts val="800"/>
              </a:spcAft>
            </a:pPr>
            <a:r>
              <a:rPr lang="pt-BR" sz="2600" b="1" dirty="0">
                <a:solidFill>
                  <a:srgbClr val="0000FF"/>
                </a:solidFill>
                <a:effectLst/>
                <a:latin typeface="Arial" panose="020B0604020202020204" pitchFamily="34" charset="0"/>
                <a:ea typeface="Calibri" panose="020F0502020204030204" pitchFamily="34" charset="0"/>
                <a:cs typeface="Times New Roman" panose="02020603050405020304" pitchFamily="16" charset="0"/>
              </a:rPr>
              <a:t> </a:t>
            </a:r>
            <a:r>
              <a:rPr lang="pt-BR" sz="2400" b="1" dirty="0">
                <a:solidFill>
                  <a:schemeClr val="tx1"/>
                </a:solidFill>
                <a:effectLst/>
                <a:ea typeface="Calibri" panose="020F0502020204030204" pitchFamily="34" charset="0"/>
                <a:cs typeface="Arial" panose="020B0604020202020204" pitchFamily="34" charset="0"/>
              </a:rPr>
              <a:t>PREVISÃO DA REVOGAÇÃO DE OUTROS NORMATIVOS</a:t>
            </a:r>
          </a:p>
          <a:p>
            <a:pPr algn="just">
              <a:lnSpc>
                <a:spcPct val="107000"/>
              </a:lnSpc>
              <a:spcAft>
                <a:spcPts val="800"/>
              </a:spcAft>
            </a:pPr>
            <a:r>
              <a:rPr lang="pt-BR" sz="2400" b="0" i="0" dirty="0">
                <a:solidFill>
                  <a:schemeClr val="tx1"/>
                </a:solidFill>
                <a:effectLst/>
                <a:cs typeface="Arial" panose="020B0604020202020204" pitchFamily="34" charset="0"/>
              </a:rPr>
              <a:t>- A </a:t>
            </a:r>
            <a:r>
              <a:rPr lang="pt-BR" sz="2400" dirty="0">
                <a:solidFill>
                  <a:schemeClr val="tx1"/>
                </a:solidFill>
                <a:cs typeface="Arial" panose="020B0604020202020204" pitchFamily="34" charset="0"/>
              </a:rPr>
              <a:t>lei prevê que </a:t>
            </a:r>
            <a:r>
              <a:rPr lang="pt-BR" sz="2400" dirty="0" smtClean="0">
                <a:solidFill>
                  <a:schemeClr val="tx1"/>
                </a:solidFill>
                <a:cs typeface="Arial" panose="020B0604020202020204" pitchFamily="34" charset="0"/>
              </a:rPr>
              <a:t>a partir de 1º Abr 23 </a:t>
            </a:r>
            <a:r>
              <a:rPr lang="pt-BR" sz="2400" dirty="0">
                <a:solidFill>
                  <a:schemeClr val="tx1"/>
                </a:solidFill>
                <a:cs typeface="Arial" panose="020B0604020202020204" pitchFamily="34" charset="0"/>
              </a:rPr>
              <a:t>haverá a revogação (Art. 193):</a:t>
            </a:r>
          </a:p>
          <a:p>
            <a:pPr marL="342900" indent="-342900" algn="just">
              <a:lnSpc>
                <a:spcPct val="107000"/>
              </a:lnSpc>
              <a:spcAft>
                <a:spcPts val="800"/>
              </a:spcAft>
              <a:buFont typeface="Arial" panose="020B0604020202020204" pitchFamily="34" charset="0"/>
              <a:buChar char="•"/>
            </a:pPr>
            <a:r>
              <a:rPr lang="pt-BR" sz="2400" b="0" i="0" dirty="0">
                <a:solidFill>
                  <a:schemeClr val="tx1"/>
                </a:solidFill>
                <a:effectLst/>
                <a:cs typeface="Arial" panose="020B0604020202020204" pitchFamily="34" charset="0"/>
              </a:rPr>
              <a:t>Lei 8.666/93 </a:t>
            </a:r>
            <a:r>
              <a:rPr lang="pt-BR" sz="2400" b="0" i="0" dirty="0" smtClean="0">
                <a:solidFill>
                  <a:schemeClr val="tx1"/>
                </a:solidFill>
                <a:effectLst/>
                <a:cs typeface="Arial" panose="020B0604020202020204" pitchFamily="34" charset="0"/>
              </a:rPr>
              <a:t>(antiga Lei de Licitações e Contratos);</a:t>
            </a:r>
            <a:endParaRPr lang="pt-BR" sz="2400" b="0" i="0" dirty="0">
              <a:solidFill>
                <a:schemeClr val="tx1"/>
              </a:solidFill>
              <a:effectLst/>
              <a:cs typeface="Arial" panose="020B0604020202020204" pitchFamily="34" charset="0"/>
            </a:endParaRPr>
          </a:p>
          <a:p>
            <a:pPr marL="342900" indent="-342900" algn="just">
              <a:lnSpc>
                <a:spcPct val="107000"/>
              </a:lnSpc>
              <a:spcAft>
                <a:spcPts val="800"/>
              </a:spcAft>
              <a:buFont typeface="Arial" panose="020B0604020202020204" pitchFamily="34" charset="0"/>
              <a:buChar char="•"/>
            </a:pPr>
            <a:r>
              <a:rPr lang="pt-BR" sz="2400" dirty="0">
                <a:solidFill>
                  <a:schemeClr val="tx1"/>
                </a:solidFill>
                <a:cs typeface="Arial" panose="020B0604020202020204" pitchFamily="34" charset="0"/>
              </a:rPr>
              <a:t>Lei 10.520/02 </a:t>
            </a:r>
            <a:r>
              <a:rPr lang="pt-BR" sz="2400" dirty="0" smtClean="0">
                <a:solidFill>
                  <a:schemeClr val="tx1"/>
                </a:solidFill>
                <a:cs typeface="Arial" panose="020B0604020202020204" pitchFamily="34" charset="0"/>
              </a:rPr>
              <a:t>(Lei do Pregão</a:t>
            </a:r>
            <a:r>
              <a:rPr lang="pt-BR" sz="2400" dirty="0">
                <a:solidFill>
                  <a:schemeClr val="tx1"/>
                </a:solidFill>
                <a:cs typeface="Arial" panose="020B0604020202020204" pitchFamily="34" charset="0"/>
              </a:rPr>
              <a:t>); e</a:t>
            </a:r>
          </a:p>
          <a:p>
            <a:pPr marL="342900" indent="-342900" algn="just">
              <a:lnSpc>
                <a:spcPct val="107000"/>
              </a:lnSpc>
              <a:spcAft>
                <a:spcPts val="800"/>
              </a:spcAft>
              <a:buFont typeface="Arial" panose="020B0604020202020204" pitchFamily="34" charset="0"/>
              <a:buChar char="•"/>
            </a:pPr>
            <a:r>
              <a:rPr lang="pt-BR" sz="2400" b="0" i="0" dirty="0">
                <a:solidFill>
                  <a:schemeClr val="tx1"/>
                </a:solidFill>
                <a:effectLst/>
                <a:cs typeface="Arial" panose="020B0604020202020204" pitchFamily="34" charset="0"/>
              </a:rPr>
              <a:t>Lei 12.462/11 (</a:t>
            </a:r>
            <a:r>
              <a:rPr lang="pt-BR" sz="2400" b="0" i="0" dirty="0" smtClean="0">
                <a:solidFill>
                  <a:schemeClr val="tx1"/>
                </a:solidFill>
                <a:effectLst/>
                <a:cs typeface="Arial" panose="020B0604020202020204" pitchFamily="34" charset="0"/>
              </a:rPr>
              <a:t>Regime Diferenciado de Contratações)</a:t>
            </a:r>
            <a:endParaRPr lang="pt-BR" sz="2400" b="0" i="0" dirty="0">
              <a:solidFill>
                <a:schemeClr val="tx1"/>
              </a:solidFill>
              <a:effectLst/>
              <a:cs typeface="Arial" panose="020B0604020202020204" pitchFamily="34" charset="0"/>
            </a:endParaRPr>
          </a:p>
        </p:txBody>
      </p:sp>
    </p:spTree>
    <p:extLst>
      <p:ext uri="{BB962C8B-B14F-4D97-AF65-F5344CB8AC3E}">
        <p14:creationId xmlns="" xmlns:p14="http://schemas.microsoft.com/office/powerpoint/2010/main" val="6443566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VIGÊNCIA</a:t>
            </a:r>
          </a:p>
        </p:txBody>
      </p:sp>
      <p:sp>
        <p:nvSpPr>
          <p:cNvPr id="15" name="object 3"/>
          <p:cNvSpPr txBox="1"/>
          <p:nvPr/>
        </p:nvSpPr>
        <p:spPr>
          <a:xfrm>
            <a:off x="1235460" y="1514117"/>
            <a:ext cx="9721079" cy="3829766"/>
          </a:xfrm>
          <a:prstGeom prst="rect">
            <a:avLst/>
          </a:prstGeom>
        </p:spPr>
        <p:txBody>
          <a:bodyPr vert="horz" wrap="square" lIns="0" tIns="0" rIns="0" bIns="0" rtlCol="0">
            <a:spAutoFit/>
          </a:bodyPr>
          <a:ls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a:lstStyle>
          <a:p>
            <a:pPr marL="12700" marR="6350" algn="just">
              <a:lnSpc>
                <a:spcPct val="114000"/>
              </a:lnSpc>
              <a:spcBef>
                <a:spcPts val="1200"/>
              </a:spcBef>
            </a:pPr>
            <a:r>
              <a:rPr lang="pt-BR" sz="2400" dirty="0">
                <a:solidFill>
                  <a:schemeClr val="tx1"/>
                </a:solidFill>
                <a:latin typeface="Arial Black" panose="020B0A04020102020204" pitchFamily="34" charset="0"/>
              </a:rPr>
              <a:t>VIGÊNCIA</a:t>
            </a:r>
            <a:endParaRPr lang="pt-BR" sz="2800" dirty="0">
              <a:solidFill>
                <a:schemeClr val="tx1"/>
              </a:solidFill>
              <a:latin typeface="Arial Black" panose="020B0A04020102020204" pitchFamily="34" charset="0"/>
            </a:endParaRPr>
          </a:p>
          <a:p>
            <a:pPr marL="12700" marR="6350" algn="just">
              <a:lnSpc>
                <a:spcPct val="114000"/>
              </a:lnSpc>
              <a:spcBef>
                <a:spcPts val="1200"/>
              </a:spcBef>
            </a:pPr>
            <a:r>
              <a:rPr lang="pt-BR" sz="2400" b="1" dirty="0">
                <a:solidFill>
                  <a:schemeClr val="tx1"/>
                </a:solidFill>
                <a:cs typeface="Arial" panose="020B0604020202020204" pitchFamily="34" charset="0"/>
              </a:rPr>
              <a:t>Art. 191. </a:t>
            </a:r>
            <a:r>
              <a:rPr lang="pt-BR" sz="2400" dirty="0">
                <a:solidFill>
                  <a:schemeClr val="tx1"/>
                </a:solidFill>
                <a:cs typeface="Arial" panose="020B0604020202020204" pitchFamily="34" charset="0"/>
              </a:rPr>
              <a:t>Até o decurso do prazo de que trata o inciso II do caput do art. 193, a  Administração  </a:t>
            </a:r>
            <a:r>
              <a:rPr lang="pt-BR" sz="2400" b="1" dirty="0">
                <a:solidFill>
                  <a:schemeClr val="tx1"/>
                </a:solidFill>
                <a:cs typeface="Arial" panose="020B0604020202020204" pitchFamily="34" charset="0"/>
              </a:rPr>
              <a:t>poderá  optar  por  licitar  ou  contratar  diretamente  de acordo com esta Lei ou de acordo com as leis citadas no referido inciso</a:t>
            </a:r>
            <a:r>
              <a:rPr lang="pt-BR" sz="2400" dirty="0">
                <a:solidFill>
                  <a:schemeClr val="tx1"/>
                </a:solidFill>
                <a:cs typeface="Arial" panose="020B0604020202020204" pitchFamily="34" charset="0"/>
              </a:rPr>
              <a:t>, e a opção escolhida deverá ser indicada  expressamente no  edital  ou no aviso ou instrumento de contratação direta, vedada a aplicação combinada desta Lei com as citadas no referido inciso.</a:t>
            </a:r>
          </a:p>
          <a:p>
            <a:pPr marL="12700"/>
            <a:endParaRPr lang="pt-BR" sz="2000" dirty="0">
              <a:solidFill>
                <a:schemeClr val="tx1"/>
              </a:solidFill>
              <a:latin typeface="Calibri" panose="020F0502020204030204"/>
              <a:cs typeface="Calibri" panose="020F0502020204030204"/>
            </a:endParaRPr>
          </a:p>
        </p:txBody>
      </p:sp>
    </p:spTree>
    <p:extLst>
      <p:ext uri="{BB962C8B-B14F-4D97-AF65-F5344CB8AC3E}">
        <p14:creationId xmlns="" xmlns:p14="http://schemas.microsoft.com/office/powerpoint/2010/main" val="6443566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VIGÊNCIA</a:t>
            </a:r>
          </a:p>
        </p:txBody>
      </p:sp>
      <p:sp>
        <p:nvSpPr>
          <p:cNvPr id="14" name="CaixaDeTexto 2"/>
          <p:cNvSpPr txBox="1"/>
          <p:nvPr/>
        </p:nvSpPr>
        <p:spPr>
          <a:xfrm>
            <a:off x="1254960" y="1164802"/>
            <a:ext cx="4577494" cy="461665"/>
          </a:xfrm>
          <a:prstGeom prst="rect">
            <a:avLst/>
          </a:prstGeom>
          <a:noFill/>
        </p:spPr>
        <p:txBody>
          <a:bodyPr wrap="square" rtlCol="0">
            <a:spAutoFit/>
          </a:bodyPr>
          <a:ls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a:lstStyle>
          <a:p>
            <a:r>
              <a:rPr lang="pt-BR" sz="2400" dirty="0">
                <a:solidFill>
                  <a:schemeClr val="tx1"/>
                </a:solidFill>
                <a:latin typeface="Arial Black" panose="020B0A04020102020204" pitchFamily="34" charset="0"/>
              </a:rPr>
              <a:t>VIGÊNCIA</a:t>
            </a:r>
            <a:r>
              <a:rPr lang="pt-BR" sz="2400" dirty="0">
                <a:solidFill>
                  <a:srgbClr val="0000CC"/>
                </a:solidFill>
                <a:latin typeface="Arial Black" panose="020B0A04020102020204" pitchFamily="34" charset="0"/>
              </a:rPr>
              <a:t> </a:t>
            </a:r>
            <a:r>
              <a:rPr lang="pt-BR" sz="2400" dirty="0">
                <a:solidFill>
                  <a:schemeClr val="tx1"/>
                </a:solidFill>
                <a:latin typeface="Arial Black" panose="020B0A04020102020204" pitchFamily="34" charset="0"/>
              </a:rPr>
              <a:t>(Transição)</a:t>
            </a:r>
            <a:endParaRPr lang="pt-BR" sz="2800" dirty="0">
              <a:solidFill>
                <a:schemeClr val="tx1"/>
              </a:solidFill>
              <a:latin typeface="Arial Black" panose="020B0A04020102020204" pitchFamily="34" charset="0"/>
            </a:endParaRPr>
          </a:p>
        </p:txBody>
      </p:sp>
      <p:sp>
        <p:nvSpPr>
          <p:cNvPr id="12" name="object 3"/>
          <p:cNvSpPr txBox="1"/>
          <p:nvPr/>
        </p:nvSpPr>
        <p:spPr>
          <a:xfrm>
            <a:off x="1235460" y="2094526"/>
            <a:ext cx="9721079" cy="3368871"/>
          </a:xfrm>
          <a:prstGeom prst="rect">
            <a:avLst/>
          </a:prstGeom>
        </p:spPr>
        <p:txBody>
          <a:bodyPr vert="horz" wrap="square" lIns="0" tIns="0" rIns="0" bIns="0" rtlCol="0">
            <a:spAutoFit/>
          </a:bodyPr>
          <a:ls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MS PGothic" panose="020B0600070205080204" pitchFamily="34" charset="-128"/>
                <a:cs typeface="+mn-cs"/>
              </a:defRPr>
            </a:lvl9pPr>
          </a:lstStyle>
          <a:p>
            <a:pPr marL="12700" marR="6985" algn="just">
              <a:lnSpc>
                <a:spcPct val="114000"/>
              </a:lnSpc>
              <a:spcBef>
                <a:spcPts val="1200"/>
              </a:spcBef>
            </a:pPr>
            <a:r>
              <a:rPr lang="pt-BR" sz="2400" b="1" dirty="0">
                <a:solidFill>
                  <a:schemeClr val="tx1"/>
                </a:solidFill>
                <a:cs typeface="Arial" panose="020B0604020202020204" pitchFamily="34" charset="0"/>
              </a:rPr>
              <a:t>Art.  190.  </a:t>
            </a:r>
            <a:r>
              <a:rPr lang="pt-BR" sz="2400" dirty="0">
                <a:solidFill>
                  <a:schemeClr val="tx1"/>
                </a:solidFill>
                <a:cs typeface="Arial" panose="020B0604020202020204" pitchFamily="34" charset="0"/>
              </a:rPr>
              <a:t>O  contrato  cujo  instrumento  tenha  sido  assinado  antes  da  entrada  em vigor  desta  Lei  </a:t>
            </a:r>
            <a:r>
              <a:rPr lang="pt-BR" sz="2400" b="1" dirty="0">
                <a:solidFill>
                  <a:schemeClr val="tx1"/>
                </a:solidFill>
                <a:cs typeface="Arial" panose="020B0604020202020204" pitchFamily="34" charset="0"/>
              </a:rPr>
              <a:t>continuará  a  ser  regido  de  acordo  com  as  regras  previstas  na legislação revogada</a:t>
            </a:r>
            <a:r>
              <a:rPr lang="pt-BR" sz="2400" dirty="0">
                <a:solidFill>
                  <a:schemeClr val="tx1"/>
                </a:solidFill>
                <a:cs typeface="Arial" panose="020B0604020202020204" pitchFamily="34" charset="0"/>
              </a:rPr>
              <a:t>.</a:t>
            </a:r>
          </a:p>
          <a:p>
            <a:pPr algn="just">
              <a:lnSpc>
                <a:spcPct val="114000"/>
              </a:lnSpc>
              <a:spcBef>
                <a:spcPts val="1200"/>
              </a:spcBef>
            </a:pPr>
            <a:endParaRPr lang="pt-BR" sz="500" dirty="0">
              <a:solidFill>
                <a:schemeClr val="tx1"/>
              </a:solidFill>
              <a:cs typeface="Arial" panose="020B0604020202020204" pitchFamily="34" charset="0"/>
            </a:endParaRPr>
          </a:p>
          <a:p>
            <a:pPr marL="12700" marR="6350" algn="just">
              <a:lnSpc>
                <a:spcPct val="114000"/>
              </a:lnSpc>
              <a:spcBef>
                <a:spcPts val="1200"/>
              </a:spcBef>
            </a:pPr>
            <a:r>
              <a:rPr lang="pt-BR" sz="2400" b="1" dirty="0">
                <a:solidFill>
                  <a:schemeClr val="tx1"/>
                </a:solidFill>
                <a:cs typeface="Arial" panose="020B0604020202020204" pitchFamily="34" charset="0"/>
              </a:rPr>
              <a:t>Art. 191</a:t>
            </a:r>
            <a:r>
              <a:rPr lang="pt-BR" sz="2400" dirty="0">
                <a:solidFill>
                  <a:schemeClr val="tx1"/>
                </a:solidFill>
                <a:cs typeface="Arial" panose="020B0604020202020204" pitchFamily="34" charset="0"/>
              </a:rPr>
              <a:t>. Parágrafo  único. Na hipótese  do caput  deste artigo,  se  a  Administração optar por licitar de acordo com as leis citadas no inciso II do caput do art. 193 desta Lei,  o  contrato  respectivo  </a:t>
            </a:r>
            <a:r>
              <a:rPr lang="pt-BR" sz="2400" b="1" dirty="0">
                <a:solidFill>
                  <a:schemeClr val="tx1"/>
                </a:solidFill>
                <a:cs typeface="Arial" panose="020B0604020202020204" pitchFamily="34" charset="0"/>
              </a:rPr>
              <a:t>será  regido  pelas  regras  nelas  previstas  durante  toda  a sua vigência</a:t>
            </a:r>
            <a:r>
              <a:rPr lang="pt-BR" sz="2400" dirty="0">
                <a:solidFill>
                  <a:schemeClr val="tx1"/>
                </a:solidFill>
                <a:cs typeface="Arial" panose="020B0604020202020204" pitchFamily="34" charset="0"/>
              </a:rPr>
              <a:t>.</a:t>
            </a:r>
            <a:endParaRPr lang="pt-BR" sz="2000" dirty="0">
              <a:solidFill>
                <a:schemeClr val="tx1"/>
              </a:solidFill>
              <a:latin typeface="Calibri" panose="020F0502020204030204"/>
              <a:cs typeface="Calibri" panose="020F0502020204030204"/>
            </a:endParaRPr>
          </a:p>
        </p:txBody>
      </p:sp>
    </p:spTree>
    <p:extLst>
      <p:ext uri="{BB962C8B-B14F-4D97-AF65-F5344CB8AC3E}">
        <p14:creationId xmlns="" xmlns:p14="http://schemas.microsoft.com/office/powerpoint/2010/main" val="6443566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6"/>
          <p:cNvSpPr txBox="1">
            <a:spLocks noChangeArrowheads="1"/>
          </p:cNvSpPr>
          <p:nvPr/>
        </p:nvSpPr>
        <p:spPr bwMode="auto">
          <a:xfrm>
            <a:off x="4295800" y="6528118"/>
            <a:ext cx="2895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txBody>
          <a:bodyPr wrap="none" anchor="ctr"/>
          <a:lstStyle/>
          <a:p>
            <a:pPr>
              <a:buClr>
                <a:srgbClr val="000000"/>
              </a:buClr>
              <a:buSzPct val="100000"/>
              <a:buFont typeface="Times New Roman" panose="02020603050405020304" pitchFamily="16" charset="0"/>
              <a:buNone/>
            </a:pPr>
            <a:endParaRPr lang="pt-BR" altLang="pt-BR"/>
          </a:p>
        </p:txBody>
      </p:sp>
      <p:sp>
        <p:nvSpPr>
          <p:cNvPr id="2" name="AutoShape 9"/>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lstStyle/>
          <a:p>
            <a:endParaRPr lang="pt-BR"/>
          </a:p>
        </p:txBody>
      </p:sp>
      <p:pic>
        <p:nvPicPr>
          <p:cNvPr id="9" name="Picture 2"/>
          <p:cNvPicPr>
            <a:picLocks noChangeAspect="1" noChangeArrowheads="1"/>
          </p:cNvPicPr>
          <p:nvPr/>
        </p:nvPicPr>
        <p:blipFill>
          <a:blip r:embed="rId3" cstate="print"/>
          <a:srcRect/>
          <a:stretch>
            <a:fillRect/>
          </a:stretch>
        </p:blipFill>
        <p:spPr bwMode="auto">
          <a:xfrm>
            <a:off x="11090801" y="142875"/>
            <a:ext cx="825500" cy="1142531"/>
          </a:xfrm>
          <a:prstGeom prst="rect">
            <a:avLst/>
          </a:prstGeom>
          <a:noFill/>
          <a:ln w="9525">
            <a:noFill/>
            <a:miter lim="800000"/>
            <a:headEnd/>
            <a:tailEnd/>
          </a:ln>
          <a:effectLst/>
        </p:spPr>
      </p:pic>
      <p:pic>
        <p:nvPicPr>
          <p:cNvPr id="11" name="Picture 1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1025" y="147318"/>
            <a:ext cx="852685" cy="1138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14:hiddenLine>
            </a:ext>
          </a:extLst>
        </p:spPr>
      </p:pic>
      <p:sp>
        <p:nvSpPr>
          <p:cNvPr id="10" name="Rectangle 3">
            <a:extLst>
              <a:ext uri="{FF2B5EF4-FFF2-40B4-BE49-F238E27FC236}">
                <a16:creationId xmlns:a16="http://schemas.microsoft.com/office/drawing/2014/main" xmlns="" id="{2C13E58E-2280-4167-8C0F-0E049AEC9029}"/>
              </a:ext>
            </a:extLst>
          </p:cNvPr>
          <p:cNvSpPr>
            <a:spLocks noChangeArrowheads="1"/>
          </p:cNvSpPr>
          <p:nvPr/>
        </p:nvSpPr>
        <p:spPr bwMode="auto">
          <a:xfrm>
            <a:off x="1253222" y="155969"/>
            <a:ext cx="9721079" cy="676275"/>
          </a:xfrm>
          <a:prstGeom prst="rect">
            <a:avLst/>
          </a:prstGeom>
          <a:solidFill>
            <a:srgbClr val="000099"/>
          </a:solidFill>
          <a:ln w="9360" cap="sq">
            <a:solidFill>
              <a:srgbClr val="000000"/>
            </a:solidFill>
            <a:miter lim="800000"/>
          </a:ln>
        </p:spPr>
        <p:txBody>
          <a:bodyPr wrap="none" lIns="90000" tIns="46800" rIns="90000" bIns="46800" anchor="ctr"/>
          <a:lstStyle>
            <a:lvl1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1pPr>
            <a:lvl2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2pPr>
            <a:lvl3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3pPr>
            <a:lvl4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4pPr>
            <a:lvl5pPr>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5pPr>
            <a:lvl6pPr marL="25146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6pPr>
            <a:lvl7pPr marL="29718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7pPr>
            <a:lvl8pPr marL="34290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8pPr>
            <a:lvl9pPr marL="3886200" indent="-228600" defTabSz="449580" eaLnBrk="0" fontAlgn="base" hangingPunct="0">
              <a:spcBef>
                <a:spcPct val="0"/>
              </a:spcBef>
              <a:spcAft>
                <a:spcPct val="0"/>
              </a:spcAft>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solidFill>
                  <a:schemeClr val="bg1"/>
                </a:solidFill>
                <a:latin typeface="Arial" panose="020B0604020202020204" pitchFamily="34" charset="0"/>
                <a:ea typeface="MS PGothic" panose="020B0600070205080204" pitchFamily="34" charset="-128"/>
              </a:defRPr>
            </a:lvl9pPr>
          </a:lstStyle>
          <a:p>
            <a:pPr algn="ctr" eaLnBrk="1" hangingPunct="1">
              <a:lnSpc>
                <a:spcPct val="95000"/>
              </a:lnSpc>
              <a:buSzPct val="100000"/>
            </a:pPr>
            <a:r>
              <a:rPr lang="pt-BR" altLang="pt-BR" sz="2800" dirty="0">
                <a:solidFill>
                  <a:srgbClr val="FFFF00"/>
                </a:solidFill>
                <a:latin typeface="Arial Black" panose="020B0A04020102020204" pitchFamily="34" charset="0"/>
              </a:rPr>
              <a:t>VIGÊNCIA</a:t>
            </a:r>
          </a:p>
        </p:txBody>
      </p:sp>
      <p:sp>
        <p:nvSpPr>
          <p:cNvPr id="13" name="Retângulo 12"/>
          <p:cNvSpPr/>
          <p:nvPr/>
        </p:nvSpPr>
        <p:spPr>
          <a:xfrm>
            <a:off x="6816080" y="1268760"/>
            <a:ext cx="5064224" cy="5262979"/>
          </a:xfrm>
          <a:prstGeom prst="rect">
            <a:avLst/>
          </a:prstGeom>
        </p:spPr>
        <p:txBody>
          <a:bodyPr wrap="square">
            <a:spAutoFit/>
          </a:bodyPr>
          <a:lstStyle/>
          <a:p>
            <a:r>
              <a:rPr lang="pt-BR" sz="2400" dirty="0" smtClean="0">
                <a:solidFill>
                  <a:schemeClr val="tx1"/>
                </a:solidFill>
              </a:rPr>
              <a:t>Art. 2º </a:t>
            </a:r>
            <a:r>
              <a:rPr lang="pt-BR" sz="2400" b="1" dirty="0" smtClean="0">
                <a:solidFill>
                  <a:schemeClr val="tx1"/>
                </a:solidFill>
              </a:rPr>
              <a:t>Os processos licitatórios e contratações autuados e que forem instruídos até 31 de março de 2023</a:t>
            </a:r>
            <a:r>
              <a:rPr lang="pt-BR" sz="2400" dirty="0" smtClean="0">
                <a:solidFill>
                  <a:schemeClr val="tx1"/>
                </a:solidFill>
              </a:rPr>
              <a:t>, com a opção expressa nos </a:t>
            </a:r>
            <a:r>
              <a:rPr lang="pt-BR" sz="2400" b="1" dirty="0" smtClean="0">
                <a:solidFill>
                  <a:schemeClr val="tx1"/>
                </a:solidFill>
              </a:rPr>
              <a:t>fundamentos das Leis nº 8.666</a:t>
            </a:r>
            <a:r>
              <a:rPr lang="pt-BR" sz="2400" dirty="0" smtClean="0">
                <a:solidFill>
                  <a:schemeClr val="tx1"/>
                </a:solidFill>
              </a:rPr>
              <a:t>, de 21 de junho de 1993, nº 10.520, de 17 de julho de 2002, e dos artigos 1º a 47-A da Lei nº 12.462, de 4 de agosto de 2011, inclusive os derivados do sistema de registro de preços, </a:t>
            </a:r>
            <a:r>
              <a:rPr lang="pt-BR" sz="2400" b="1" dirty="0" smtClean="0">
                <a:solidFill>
                  <a:schemeClr val="tx1"/>
                </a:solidFill>
              </a:rPr>
              <a:t>serão por elas regidas</a:t>
            </a:r>
            <a:r>
              <a:rPr lang="pt-BR" sz="2400" dirty="0" smtClean="0">
                <a:solidFill>
                  <a:schemeClr val="tx1"/>
                </a:solidFill>
              </a:rPr>
              <a:t>, </a:t>
            </a:r>
            <a:r>
              <a:rPr lang="pt-BR" sz="2400" b="1" dirty="0" smtClean="0">
                <a:solidFill>
                  <a:schemeClr val="tx1"/>
                </a:solidFill>
              </a:rPr>
              <a:t>desde que as respectivas publicações ocorram até 1º de abril de </a:t>
            </a:r>
            <a:r>
              <a:rPr lang="pt-BR" sz="2400" b="1" dirty="0" smtClean="0">
                <a:solidFill>
                  <a:schemeClr val="tx1"/>
                </a:solidFill>
              </a:rPr>
              <a:t>2024</a:t>
            </a:r>
            <a:r>
              <a:rPr lang="pt-BR" sz="2400" dirty="0" smtClean="0">
                <a:solidFill>
                  <a:schemeClr val="tx1"/>
                </a:solidFill>
              </a:rPr>
              <a:t>[...].</a:t>
            </a:r>
            <a:endParaRPr lang="pt-BR" sz="2400" dirty="0">
              <a:solidFill>
                <a:schemeClr val="tx1"/>
              </a:solidFill>
            </a:endParaRPr>
          </a:p>
        </p:txBody>
      </p:sp>
      <p:sp>
        <p:nvSpPr>
          <p:cNvPr id="15" name="Retângulo 14"/>
          <p:cNvSpPr/>
          <p:nvPr/>
        </p:nvSpPr>
        <p:spPr>
          <a:xfrm>
            <a:off x="792088" y="5939988"/>
            <a:ext cx="6096000" cy="369332"/>
          </a:xfrm>
          <a:prstGeom prst="rect">
            <a:avLst/>
          </a:prstGeom>
        </p:spPr>
        <p:txBody>
          <a:bodyPr>
            <a:spAutoFit/>
          </a:bodyPr>
          <a:lstStyle/>
          <a:p>
            <a:r>
              <a:rPr lang="pt-BR" i="1" cap="all" dirty="0" smtClean="0">
                <a:solidFill>
                  <a:schemeClr val="tx1"/>
                </a:solidFill>
              </a:rPr>
              <a:t>PORTARIA SEGES/MGI Nº 720, DE 15 </a:t>
            </a:r>
            <a:r>
              <a:rPr lang="pt-BR" i="1" cap="all" dirty="0" smtClean="0">
                <a:solidFill>
                  <a:schemeClr val="tx1"/>
                </a:solidFill>
              </a:rPr>
              <a:t>MAR </a:t>
            </a:r>
            <a:r>
              <a:rPr lang="pt-BR" i="1" cap="all" dirty="0" smtClean="0">
                <a:solidFill>
                  <a:schemeClr val="tx1"/>
                </a:solidFill>
              </a:rPr>
              <a:t>DE </a:t>
            </a:r>
            <a:r>
              <a:rPr lang="pt-BR" i="1" cap="all" dirty="0" smtClean="0">
                <a:solidFill>
                  <a:schemeClr val="tx1"/>
                </a:solidFill>
              </a:rPr>
              <a:t>23</a:t>
            </a:r>
            <a:endParaRPr lang="pt-BR" i="1" dirty="0">
              <a:solidFill>
                <a:schemeClr val="tx1"/>
              </a:solidFill>
            </a:endParaRPr>
          </a:p>
        </p:txBody>
      </p:sp>
      <p:pic>
        <p:nvPicPr>
          <p:cNvPr id="1026" name="Picture 2"/>
          <p:cNvPicPr>
            <a:picLocks noChangeAspect="1" noChangeArrowheads="1"/>
          </p:cNvPicPr>
          <p:nvPr/>
        </p:nvPicPr>
        <p:blipFill>
          <a:blip r:embed="rId5" cstate="print"/>
          <a:srcRect/>
          <a:stretch>
            <a:fillRect/>
          </a:stretch>
        </p:blipFill>
        <p:spPr bwMode="auto">
          <a:xfrm>
            <a:off x="1127448" y="1268760"/>
            <a:ext cx="4892000" cy="4320480"/>
          </a:xfrm>
          <a:prstGeom prst="rect">
            <a:avLst/>
          </a:prstGeom>
          <a:noFill/>
          <a:ln w="9525">
            <a:noFill/>
            <a:miter lim="800000"/>
            <a:headEnd/>
            <a:tailEnd/>
          </a:ln>
        </p:spPr>
      </p:pic>
    </p:spTree>
    <p:extLst>
      <p:ext uri="{BB962C8B-B14F-4D97-AF65-F5344CB8AC3E}">
        <p14:creationId xmlns="" xmlns:p14="http://schemas.microsoft.com/office/powerpoint/2010/main" val="64435661"/>
      </p:ext>
    </p:extLst>
  </p:cSld>
  <p:clrMapOvr>
    <a:masterClrMapping/>
  </p:clrMapOvr>
  <p:transition spd="med"/>
</p:sld>
</file>

<file path=ppt/theme/theme1.xml><?xml version="1.0" encoding="utf-8"?>
<a:theme xmlns:a="http://schemas.openxmlformats.org/drawingml/2006/main" name="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Calibri"/>
        <a:ea typeface="MS PGothic"/>
        <a:cs typeface=""/>
      </a:majorFont>
      <a:minorFont>
        <a:latin typeface="Calibri"/>
        <a:ea typeface="MS PGothic"/>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1800" b="0" i="0" u="none" strike="noStrike" cap="none" normalizeH="0" baseline="0" smtClean="0">
            <a:ln>
              <a:noFill/>
            </a:ln>
            <a:solidFill>
              <a:schemeClr val="bg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1800" b="0" i="0" u="none" strike="noStrike" cap="none" normalizeH="0" baseline="0" smtClean="0">
            <a:ln>
              <a:noFill/>
            </a:ln>
            <a:solidFill>
              <a:schemeClr val="bg1"/>
            </a:solidFill>
            <a:effectLst/>
            <a:latin typeface="Arial" panose="020B0604020202020204" pitchFamily="34" charset="0"/>
            <a:ea typeface="MS PGothic" panose="020B0600070205080204" pitchFamily="34" charset="-128"/>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5327</TotalTime>
  <Words>4151</Words>
  <Application>Microsoft Office PowerPoint</Application>
  <PresentationFormat>Personalizar</PresentationFormat>
  <Paragraphs>653</Paragraphs>
  <Slides>48</Slides>
  <Notes>48</Notes>
  <HiddenSlides>0</HiddenSlides>
  <MMClips>0</MMClips>
  <ScaleCrop>false</ScaleCrop>
  <HeadingPairs>
    <vt:vector size="4" baseType="variant">
      <vt:variant>
        <vt:lpstr>Tema</vt:lpstr>
      </vt:variant>
      <vt:variant>
        <vt:i4>1</vt:i4>
      </vt:variant>
      <vt:variant>
        <vt:lpstr>Títulos de slides</vt:lpstr>
      </vt:variant>
      <vt:variant>
        <vt:i4>48</vt:i4>
      </vt:variant>
    </vt:vector>
  </HeadingPairs>
  <TitlesOfParts>
    <vt:vector size="49"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Administrador</dc:creator>
  <cp:lastModifiedBy>0100311158</cp:lastModifiedBy>
  <cp:revision>1185</cp:revision>
  <cp:lastPrinted>2016-05-17T01:03:00Z</cp:lastPrinted>
  <dcterms:created xsi:type="dcterms:W3CDTF">2015-02-04T17:29:00Z</dcterms:created>
  <dcterms:modified xsi:type="dcterms:W3CDTF">2023-03-20T16:35:43Z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1046-11.2.0.9232</vt:lpwstr>
  </property>
</Properties>
</file>